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59" r:id="rId5"/>
    <p:sldId id="265" r:id="rId6"/>
    <p:sldId id="264" r:id="rId7"/>
    <p:sldId id="263" r:id="rId8"/>
    <p:sldId id="260" r:id="rId9"/>
    <p:sldId id="261" r:id="rId10"/>
    <p:sldId id="262"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70"/>
    <p:restoredTop sz="78169"/>
  </p:normalViewPr>
  <p:slideViewPr>
    <p:cSldViewPr snapToGrid="0" showGuides="1">
      <p:cViewPr varScale="1">
        <p:scale>
          <a:sx n="90" d="100"/>
          <a:sy n="90" d="100"/>
        </p:scale>
        <p:origin x="65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D561A-0DFF-A944-8DA1-CCC11D8D878F}"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C3873-9AC1-FA47-A40B-103C6ACB78EA}" type="slidenum">
              <a:rPr lang="en-US" smtClean="0"/>
              <a:t>‹#›</a:t>
            </a:fld>
            <a:endParaRPr lang="en-US"/>
          </a:p>
        </p:txBody>
      </p:sp>
    </p:spTree>
    <p:extLst>
      <p:ext uri="{BB962C8B-B14F-4D97-AF65-F5344CB8AC3E}">
        <p14:creationId xmlns:p14="http://schemas.microsoft.com/office/powerpoint/2010/main" val="79802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about estimating the risk of infection to building occupants. While most risk models look at community level risk we are interested in investigating individual level risk. People spend most of their time indoors in various different buildings and so we also want to compare risk levels across buildings with different topologies or layouts. </a:t>
            </a:r>
          </a:p>
          <a:p>
            <a:endParaRPr lang="en-US" dirty="0"/>
          </a:p>
          <a:p>
            <a:r>
              <a:rPr lang="en-US" dirty="0"/>
              <a:t>We use a multilevel-metapopulation model of ODEs. One component is the community level model to evaluate what the community level prevalence of a disease is and this will serve as the initial conditions for the building level model. </a:t>
            </a:r>
          </a:p>
          <a:p>
            <a:endParaRPr lang="en-US" dirty="0"/>
          </a:p>
          <a:p>
            <a:r>
              <a:rPr lang="en-US" dirty="0"/>
              <a:t>The model uses networks represented as adjacency matrices that are based on floor plans, and we will talk about these first. </a:t>
            </a:r>
          </a:p>
        </p:txBody>
      </p:sp>
      <p:sp>
        <p:nvSpPr>
          <p:cNvPr id="4" name="Slide Number Placeholder 3"/>
          <p:cNvSpPr>
            <a:spLocks noGrp="1"/>
          </p:cNvSpPr>
          <p:nvPr>
            <p:ph type="sldNum" sz="quarter" idx="5"/>
          </p:nvPr>
        </p:nvSpPr>
        <p:spPr/>
        <p:txBody>
          <a:bodyPr/>
          <a:lstStyle/>
          <a:p>
            <a:fld id="{A76C3873-9AC1-FA47-A40B-103C6ACB78EA}" type="slidenum">
              <a:rPr lang="en-US" smtClean="0"/>
              <a:t>2</a:t>
            </a:fld>
            <a:endParaRPr lang="en-US"/>
          </a:p>
        </p:txBody>
      </p:sp>
    </p:spTree>
    <p:extLst>
      <p:ext uri="{BB962C8B-B14F-4D97-AF65-F5344CB8AC3E}">
        <p14:creationId xmlns:p14="http://schemas.microsoft.com/office/powerpoint/2010/main" val="152140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6C3873-9AC1-FA47-A40B-103C6ACB78EA}" type="slidenum">
              <a:rPr lang="en-US" smtClean="0"/>
              <a:t>3</a:t>
            </a:fld>
            <a:endParaRPr lang="en-US"/>
          </a:p>
        </p:txBody>
      </p:sp>
    </p:spTree>
    <p:extLst>
      <p:ext uri="{BB962C8B-B14F-4D97-AF65-F5344CB8AC3E}">
        <p14:creationId xmlns:p14="http://schemas.microsoft.com/office/powerpoint/2010/main" val="111083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threshold, we can compare the number of particles in a room through time as estimated by the system of ODEs and compare that to the defined threshold </a:t>
            </a:r>
            <a:r>
              <a:rPr lang="en-US" dirty="0" err="1"/>
              <a:t>K_x</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number of infectious particles are greater than $</a:t>
            </a:r>
            <a:r>
              <a:rPr lang="en-US" dirty="0" err="1"/>
              <a:t>K_x</a:t>
            </a:r>
            <a:r>
              <a:rPr lang="en-US" dirty="0"/>
              <a:t>$ (i.e. $\frac{</a:t>
            </a:r>
            <a:r>
              <a:rPr lang="en-US" dirty="0" err="1"/>
              <a:t>P_x</a:t>
            </a:r>
            <a:r>
              <a:rPr lang="en-US" dirty="0"/>
              <a:t>(t)}{</a:t>
            </a:r>
            <a:r>
              <a:rPr lang="en-US" dirty="0" err="1"/>
              <a:t>K_x</a:t>
            </a:r>
            <a:r>
              <a:rPr lang="en-US" dirty="0"/>
              <a:t>} &gt;1)$, room x is said to be at high risk. </a:t>
            </a:r>
          </a:p>
          <a:p>
            <a:endParaRPr lang="en-US" dirty="0"/>
          </a:p>
        </p:txBody>
      </p:sp>
      <p:sp>
        <p:nvSpPr>
          <p:cNvPr id="4" name="Slide Number Placeholder 3"/>
          <p:cNvSpPr>
            <a:spLocks noGrp="1"/>
          </p:cNvSpPr>
          <p:nvPr>
            <p:ph type="sldNum" sz="quarter" idx="5"/>
          </p:nvPr>
        </p:nvSpPr>
        <p:spPr/>
        <p:txBody>
          <a:bodyPr/>
          <a:lstStyle/>
          <a:p>
            <a:fld id="{A76C3873-9AC1-FA47-A40B-103C6ACB78EA}" type="slidenum">
              <a:rPr lang="en-US" smtClean="0"/>
              <a:t>10</a:t>
            </a:fld>
            <a:endParaRPr lang="en-US"/>
          </a:p>
        </p:txBody>
      </p:sp>
    </p:spTree>
    <p:extLst>
      <p:ext uri="{BB962C8B-B14F-4D97-AF65-F5344CB8AC3E}">
        <p14:creationId xmlns:p14="http://schemas.microsoft.com/office/powerpoint/2010/main" val="2064210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9891-ED4E-D764-EE24-56505D6056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96C03C-12EC-4EB2-2FD9-635470526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E1BB8E-E7A1-6268-7817-B2F1A5F7013C}"/>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5EF59C8E-3F20-D821-313D-1ED766546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76875-A6EE-65D3-A348-4DBDC40C24A6}"/>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25403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2124-4186-5FAB-2BAA-5317AA7BB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0F3725-ECDA-7A0A-487A-35ABBC71C2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F7937-E576-36DB-BF96-0C7C9B14C146}"/>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B5434B7D-54FF-7E4A-C5F7-F7295AFA0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E0D09-FFF8-8F74-3D39-195262FB6051}"/>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352505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722BBE-0A6B-CFA1-1907-18863BAC1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A6C360-E58C-C5AD-917A-1CF317B75A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0F802-7AEB-9C56-9297-E90C2E0ABE97}"/>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60718A65-5812-EE84-BFD5-7CC0AD1A4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720BD-1B81-862B-BA16-E48FA53F4DBF}"/>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753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BAD5-D066-14FF-EB2A-E30ED825E2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12BFE-CAE6-CE83-CA9B-8D3FFC3BAD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6DDB3-9BD0-B69A-DEA7-201610FBD5A2}"/>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49EFFD3A-62EA-8ACB-FF10-8BC2F1F32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DB3D-D736-C3DA-476F-9E4DB5750ECE}"/>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11305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2549-67BA-0B99-52FB-70E0462E4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1C15BA-09E9-D502-0511-3C2C3BB406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A3E668-DFA2-1F34-85FB-0F45FC5EB617}"/>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B79F5389-E114-1260-1B7D-5AF8C71EB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FAEB1-B985-CBEA-90BE-1E7E5619DDD0}"/>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356631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41F3-784D-1972-8F86-F1870201F5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F705F-06B4-4AB4-2816-430638DA9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4C61F3-7D9D-59A0-85DB-0028451D8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390AD-8730-F783-EBC4-3B6AD6A985AA}"/>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6" name="Footer Placeholder 5">
            <a:extLst>
              <a:ext uri="{FF2B5EF4-FFF2-40B4-BE49-F238E27FC236}">
                <a16:creationId xmlns:a16="http://schemas.microsoft.com/office/drawing/2014/main" id="{B95E9297-5021-0E03-DF02-966C7443F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7A74D-15E6-5B2A-B623-C8A4E6B028D3}"/>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247270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5DB3-6BB4-CF7C-432F-0DA4D8498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690F16-F2F3-9D4B-C7E7-B8658C854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B3384-6D40-8C13-7F85-1148337289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DC7A64-DE3F-C0AA-B755-23200B49F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B2E42D-50C4-50DF-00C2-16923647AB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7F0D2-0260-BD27-553F-3E22C4C453E1}"/>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8" name="Footer Placeholder 7">
            <a:extLst>
              <a:ext uri="{FF2B5EF4-FFF2-40B4-BE49-F238E27FC236}">
                <a16:creationId xmlns:a16="http://schemas.microsoft.com/office/drawing/2014/main" id="{B430AEF9-FD96-94AC-E59A-B31D7A4EA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A9BBED-94FE-4011-6C77-7CE41EB669A2}"/>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1278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CA75-AE77-2CAD-E561-BAFC81717A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E441A8-CE9F-1034-A75D-A52241917280}"/>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4" name="Footer Placeholder 3">
            <a:extLst>
              <a:ext uri="{FF2B5EF4-FFF2-40B4-BE49-F238E27FC236}">
                <a16:creationId xmlns:a16="http://schemas.microsoft.com/office/drawing/2014/main" id="{1EA65480-A2F3-DA7F-4170-CE575D4F5D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F2581-B37E-2246-1990-57F631AF9F4A}"/>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6766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EA8AE-4698-AC5E-438F-3E2B46193459}"/>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3" name="Footer Placeholder 2">
            <a:extLst>
              <a:ext uri="{FF2B5EF4-FFF2-40B4-BE49-F238E27FC236}">
                <a16:creationId xmlns:a16="http://schemas.microsoft.com/office/drawing/2014/main" id="{E497F664-C35A-4CF7-0EDA-5354541CFD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6478CD-1404-DFD3-0C60-8B189DDAAF18}"/>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407778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A51B-925E-9888-4C11-BDE4183F5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C831E7-6E56-1A8A-6362-E916E27FD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4B4107-886B-C43B-C890-7A7355A29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F65EB-FD4C-BE3A-0A16-77CEA7AF0292}"/>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6" name="Footer Placeholder 5">
            <a:extLst>
              <a:ext uri="{FF2B5EF4-FFF2-40B4-BE49-F238E27FC236}">
                <a16:creationId xmlns:a16="http://schemas.microsoft.com/office/drawing/2014/main" id="{CC816EB0-17F9-652A-F413-71A548655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5426D-12C2-EFBA-8B61-341D9478A974}"/>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204737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0E05-B093-7244-B5D7-4B6634129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EB4EC-0933-C8E0-B39E-EDCD3A048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401C2-3812-5FED-04EA-1A0440C79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41494-C0D5-26D2-D2E7-B678DFF7C19E}"/>
              </a:ext>
            </a:extLst>
          </p:cNvPr>
          <p:cNvSpPr>
            <a:spLocks noGrp="1"/>
          </p:cNvSpPr>
          <p:nvPr>
            <p:ph type="dt" sz="half" idx="10"/>
          </p:nvPr>
        </p:nvSpPr>
        <p:spPr/>
        <p:txBody>
          <a:bodyPr/>
          <a:lstStyle/>
          <a:p>
            <a:fld id="{4C6F4540-204B-564D-AEB5-866F0887910D}" type="datetimeFigureOut">
              <a:rPr lang="en-US" smtClean="0"/>
              <a:t>10/21/24</a:t>
            </a:fld>
            <a:endParaRPr lang="en-US"/>
          </a:p>
        </p:txBody>
      </p:sp>
      <p:sp>
        <p:nvSpPr>
          <p:cNvPr id="6" name="Footer Placeholder 5">
            <a:extLst>
              <a:ext uri="{FF2B5EF4-FFF2-40B4-BE49-F238E27FC236}">
                <a16:creationId xmlns:a16="http://schemas.microsoft.com/office/drawing/2014/main" id="{56AC2F5C-8C4E-9E10-0357-62A021448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D467C-5390-75E4-0C92-6D27306AC101}"/>
              </a:ext>
            </a:extLst>
          </p:cNvPr>
          <p:cNvSpPr>
            <a:spLocks noGrp="1"/>
          </p:cNvSpPr>
          <p:nvPr>
            <p:ph type="sldNum" sz="quarter" idx="12"/>
          </p:nvPr>
        </p:nvSpPr>
        <p:spPr/>
        <p:txBody>
          <a:bodyPr/>
          <a:lstStyle/>
          <a:p>
            <a:fld id="{2D518871-74AF-C04E-9767-7042967772D6}" type="slidenum">
              <a:rPr lang="en-US" smtClean="0"/>
              <a:t>‹#›</a:t>
            </a:fld>
            <a:endParaRPr lang="en-US"/>
          </a:p>
        </p:txBody>
      </p:sp>
    </p:spTree>
    <p:extLst>
      <p:ext uri="{BB962C8B-B14F-4D97-AF65-F5344CB8AC3E}">
        <p14:creationId xmlns:p14="http://schemas.microsoft.com/office/powerpoint/2010/main" val="123795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8FE191-83C1-87C4-3CD1-187164B03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DD3AD5-5531-6807-979D-D0F06BDFB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065C-3DC2-B297-D02A-DB24D5465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6F4540-204B-564D-AEB5-866F0887910D}" type="datetimeFigureOut">
              <a:rPr lang="en-US" smtClean="0"/>
              <a:t>10/21/24</a:t>
            </a:fld>
            <a:endParaRPr lang="en-US"/>
          </a:p>
        </p:txBody>
      </p:sp>
      <p:sp>
        <p:nvSpPr>
          <p:cNvPr id="5" name="Footer Placeholder 4">
            <a:extLst>
              <a:ext uri="{FF2B5EF4-FFF2-40B4-BE49-F238E27FC236}">
                <a16:creationId xmlns:a16="http://schemas.microsoft.com/office/drawing/2014/main" id="{5E6F4C17-3B61-F451-E341-DB515CB4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120FFA-2B55-AB35-03A9-D23F5951D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518871-74AF-C04E-9767-7042967772D6}" type="slidenum">
              <a:rPr lang="en-US" smtClean="0"/>
              <a:t>‹#›</a:t>
            </a:fld>
            <a:endParaRPr lang="en-US"/>
          </a:p>
        </p:txBody>
      </p:sp>
    </p:spTree>
    <p:extLst>
      <p:ext uri="{BB962C8B-B14F-4D97-AF65-F5344CB8AC3E}">
        <p14:creationId xmlns:p14="http://schemas.microsoft.com/office/powerpoint/2010/main" val="312751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64B9-474F-A968-F720-212ACC496ADE}"/>
              </a:ext>
            </a:extLst>
          </p:cNvPr>
          <p:cNvSpPr>
            <a:spLocks noGrp="1"/>
          </p:cNvSpPr>
          <p:nvPr>
            <p:ph type="ctrTitle"/>
          </p:nvPr>
        </p:nvSpPr>
        <p:spPr/>
        <p:txBody>
          <a:bodyPr/>
          <a:lstStyle/>
          <a:p>
            <a:r>
              <a:rPr lang="en-US" dirty="0"/>
              <a:t>Lab update – Risk Model</a:t>
            </a:r>
          </a:p>
        </p:txBody>
      </p:sp>
      <p:sp>
        <p:nvSpPr>
          <p:cNvPr id="3" name="Subtitle 2">
            <a:extLst>
              <a:ext uri="{FF2B5EF4-FFF2-40B4-BE49-F238E27FC236}">
                <a16:creationId xmlns:a16="http://schemas.microsoft.com/office/drawing/2014/main" id="{A223762B-877B-6228-5897-E3635226FE59}"/>
              </a:ext>
            </a:extLst>
          </p:cNvPr>
          <p:cNvSpPr>
            <a:spLocks noGrp="1"/>
          </p:cNvSpPr>
          <p:nvPr>
            <p:ph type="subTitle" idx="1"/>
          </p:nvPr>
        </p:nvSpPr>
        <p:spPr/>
        <p:txBody>
          <a:bodyPr/>
          <a:lstStyle/>
          <a:p>
            <a:r>
              <a:rPr lang="en-US" dirty="0"/>
              <a:t>Fall 2024</a:t>
            </a:r>
          </a:p>
        </p:txBody>
      </p:sp>
    </p:spTree>
    <p:extLst>
      <p:ext uri="{BB962C8B-B14F-4D97-AF65-F5344CB8AC3E}">
        <p14:creationId xmlns:p14="http://schemas.microsoft.com/office/powerpoint/2010/main" val="1310478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7C95-5230-FBA9-5CC5-D12B414C9425}"/>
              </a:ext>
            </a:extLst>
          </p:cNvPr>
          <p:cNvSpPr>
            <a:spLocks noGrp="1"/>
          </p:cNvSpPr>
          <p:nvPr>
            <p:ph type="title"/>
          </p:nvPr>
        </p:nvSpPr>
        <p:spPr/>
        <p:txBody>
          <a:bodyPr/>
          <a:lstStyle/>
          <a:p>
            <a:r>
              <a:rPr lang="en-US" dirty="0"/>
              <a:t>Evaluating risk</a:t>
            </a:r>
          </a:p>
        </p:txBody>
      </p:sp>
      <p:sp>
        <p:nvSpPr>
          <p:cNvPr id="7" name="Content Placeholder 6">
            <a:extLst>
              <a:ext uri="{FF2B5EF4-FFF2-40B4-BE49-F238E27FC236}">
                <a16:creationId xmlns:a16="http://schemas.microsoft.com/office/drawing/2014/main" id="{5FA249EB-8340-3B10-92A4-3627FFBB382B}"/>
              </a:ext>
            </a:extLst>
          </p:cNvPr>
          <p:cNvSpPr>
            <a:spLocks noGrp="1"/>
          </p:cNvSpPr>
          <p:nvPr>
            <p:ph idx="1"/>
          </p:nvPr>
        </p:nvSpPr>
        <p:spPr>
          <a:xfrm>
            <a:off x="838200" y="1825625"/>
            <a:ext cx="8305800" cy="4351338"/>
          </a:xfrm>
        </p:spPr>
        <p:txBody>
          <a:bodyPr>
            <a:normAutofit fontScale="92500" lnSpcReduction="20000"/>
          </a:bodyPr>
          <a:lstStyle/>
          <a:p>
            <a:r>
              <a:rPr lang="en-US" dirty="0"/>
              <a:t>What we want to know is when a room is a high-risk room to be in</a:t>
            </a:r>
          </a:p>
          <a:p>
            <a:r>
              <a:rPr lang="en-US" dirty="0"/>
              <a:t>We define a room to be high risk when:</a:t>
            </a:r>
          </a:p>
          <a:p>
            <a:pPr lvl="1"/>
            <a:r>
              <a:rPr lang="en-US" dirty="0"/>
              <a:t> the number of infectious particles in the room is greater than the threshold level of risk. </a:t>
            </a:r>
          </a:p>
          <a:p>
            <a:r>
              <a:rPr lang="en-US" dirty="0"/>
              <a:t>The threshold level of risk is when the number of particles be shed into a room is greater than the number of particles being absorbed by people in the room. </a:t>
            </a:r>
          </a:p>
          <a:p>
            <a:r>
              <a:rPr lang="en-US" dirty="0"/>
              <a:t>We define this to be the threshold because when this is true, we know that infectious particles will be accumulating due to them being input into the room more than they are being removed via absorption. </a:t>
            </a:r>
          </a:p>
        </p:txBody>
      </p:sp>
      <p:pic>
        <p:nvPicPr>
          <p:cNvPr id="8" name="Picture 7">
            <a:extLst>
              <a:ext uri="{FF2B5EF4-FFF2-40B4-BE49-F238E27FC236}">
                <a16:creationId xmlns:a16="http://schemas.microsoft.com/office/drawing/2014/main" id="{35566B12-E50F-45C4-FEF1-C8AA43853791}"/>
              </a:ext>
            </a:extLst>
          </p:cNvPr>
          <p:cNvPicPr>
            <a:picLocks noChangeAspect="1"/>
          </p:cNvPicPr>
          <p:nvPr/>
        </p:nvPicPr>
        <p:blipFill>
          <a:blip r:embed="rId3"/>
          <a:stretch>
            <a:fillRect/>
          </a:stretch>
        </p:blipFill>
        <p:spPr>
          <a:xfrm>
            <a:off x="9095539" y="2596465"/>
            <a:ext cx="2817357" cy="1847944"/>
          </a:xfrm>
          <a:prstGeom prst="rect">
            <a:avLst/>
          </a:prstGeom>
        </p:spPr>
      </p:pic>
    </p:spTree>
    <p:extLst>
      <p:ext uri="{BB962C8B-B14F-4D97-AF65-F5344CB8AC3E}">
        <p14:creationId xmlns:p14="http://schemas.microsoft.com/office/powerpoint/2010/main" val="319037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3CB3-3D11-E55F-2726-E714C8DF42E8}"/>
              </a:ext>
            </a:extLst>
          </p:cNvPr>
          <p:cNvSpPr>
            <a:spLocks noGrp="1"/>
          </p:cNvSpPr>
          <p:nvPr>
            <p:ph type="title"/>
          </p:nvPr>
        </p:nvSpPr>
        <p:spPr/>
        <p:txBody>
          <a:bodyPr/>
          <a:lstStyle/>
          <a:p>
            <a:r>
              <a:rPr lang="en-US" dirty="0"/>
              <a:t>Now let’s look at some code</a:t>
            </a:r>
          </a:p>
        </p:txBody>
      </p:sp>
      <p:sp>
        <p:nvSpPr>
          <p:cNvPr id="3" name="Content Placeholder 2">
            <a:extLst>
              <a:ext uri="{FF2B5EF4-FFF2-40B4-BE49-F238E27FC236}">
                <a16:creationId xmlns:a16="http://schemas.microsoft.com/office/drawing/2014/main" id="{51306073-07E6-940A-CFE8-BB56A7BC9B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0484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9DAD-E9C6-F54D-15C6-2432E73DEAA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32CD327-B566-71BA-27B9-18EDD94ABAC2}"/>
              </a:ext>
            </a:extLst>
          </p:cNvPr>
          <p:cNvSpPr>
            <a:spLocks noGrp="1"/>
          </p:cNvSpPr>
          <p:nvPr>
            <p:ph idx="1"/>
          </p:nvPr>
        </p:nvSpPr>
        <p:spPr/>
        <p:txBody>
          <a:bodyPr/>
          <a:lstStyle/>
          <a:p>
            <a:r>
              <a:rPr lang="en-US" dirty="0"/>
              <a:t>Goals: To model risk within a building based on community level disease prevalence</a:t>
            </a:r>
          </a:p>
          <a:p>
            <a:r>
              <a:rPr lang="en-US" dirty="0"/>
              <a:t>The model: Multilevel – metapopulation model using ODEs</a:t>
            </a:r>
          </a:p>
          <a:p>
            <a:r>
              <a:rPr lang="en-US" dirty="0"/>
              <a:t>Networks are based on floorplans of buildings</a:t>
            </a:r>
          </a:p>
        </p:txBody>
      </p:sp>
    </p:spTree>
    <p:extLst>
      <p:ext uri="{BB962C8B-B14F-4D97-AF65-F5344CB8AC3E}">
        <p14:creationId xmlns:p14="http://schemas.microsoft.com/office/powerpoint/2010/main" val="650907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C847-B7FB-25E1-E52F-6D2383D0C55D}"/>
              </a:ext>
            </a:extLst>
          </p:cNvPr>
          <p:cNvSpPr>
            <a:spLocks noGrp="1"/>
          </p:cNvSpPr>
          <p:nvPr>
            <p:ph type="title"/>
          </p:nvPr>
        </p:nvSpPr>
        <p:spPr/>
        <p:txBody>
          <a:bodyPr/>
          <a:lstStyle/>
          <a:p>
            <a:r>
              <a:rPr lang="en-US" dirty="0"/>
              <a:t>Creating the network based on floor plans</a:t>
            </a:r>
          </a:p>
        </p:txBody>
      </p:sp>
      <p:sp>
        <p:nvSpPr>
          <p:cNvPr id="3" name="Content Placeholder 2">
            <a:extLst>
              <a:ext uri="{FF2B5EF4-FFF2-40B4-BE49-F238E27FC236}">
                <a16:creationId xmlns:a16="http://schemas.microsoft.com/office/drawing/2014/main" id="{4584C400-3B38-3CED-2D4E-64A381242741}"/>
              </a:ext>
            </a:extLst>
          </p:cNvPr>
          <p:cNvSpPr>
            <a:spLocks noGrp="1"/>
          </p:cNvSpPr>
          <p:nvPr>
            <p:ph idx="1"/>
          </p:nvPr>
        </p:nvSpPr>
        <p:spPr/>
        <p:txBody>
          <a:bodyPr>
            <a:normAutofit fontScale="85000" lnSpcReduction="20000"/>
          </a:bodyPr>
          <a:lstStyle/>
          <a:p>
            <a:r>
              <a:rPr lang="en-US" sz="1600" dirty="0"/>
              <a:t>Let </a:t>
            </a:r>
            <a:r>
              <a:rPr lang="en-US" sz="1600" b="1" dirty="0"/>
              <a:t>A </a:t>
            </a:r>
            <a:r>
              <a:rPr lang="en-US" sz="1600" dirty="0"/>
              <a:t>be a square matrix with </a:t>
            </a:r>
            <a:r>
              <a:rPr lang="en-US" sz="1600" i="1" dirty="0" err="1"/>
              <a:t>i</a:t>
            </a:r>
            <a:r>
              <a:rPr lang="en-US" sz="1600" dirty="0"/>
              <a:t> rows and </a:t>
            </a:r>
            <a:r>
              <a:rPr lang="en-US" sz="1600" i="1" dirty="0"/>
              <a:t>j</a:t>
            </a:r>
            <a:r>
              <a:rPr lang="en-US" sz="1600" dirty="0"/>
              <a:t> columns. </a:t>
            </a:r>
          </a:p>
          <a:p>
            <a:pPr lvl="1"/>
            <a:r>
              <a:rPr lang="en-US" sz="1200" dirty="0"/>
              <a:t>Each entry of the matrix represents the presence or absence of an edge between node </a:t>
            </a:r>
            <a:r>
              <a:rPr lang="en-US" sz="1200" i="1" dirty="0" err="1"/>
              <a:t>i</a:t>
            </a:r>
            <a:r>
              <a:rPr lang="en-US" sz="1200" dirty="0"/>
              <a:t> and node </a:t>
            </a:r>
            <a:r>
              <a:rPr lang="en-US" sz="1200" i="1" dirty="0"/>
              <a:t>j</a:t>
            </a:r>
            <a:r>
              <a:rPr lang="en-US" sz="1200" dirty="0"/>
              <a:t>. </a:t>
            </a:r>
          </a:p>
          <a:p>
            <a:pPr lvl="1"/>
            <a:r>
              <a:rPr lang="en-US" sz="1200" dirty="0"/>
              <a:t>The presence of an edge is indicated by a 1 and the absence of an edge is indicated by a 0</a:t>
            </a:r>
          </a:p>
          <a:p>
            <a:r>
              <a:rPr lang="en-US" sz="1600" dirty="0"/>
              <a:t>A node is any compartment in a building that people may occupy. Each node can be described as a room, hallway, stairway or elevator. </a:t>
            </a:r>
          </a:p>
          <a:p>
            <a:r>
              <a:rPr lang="en-US" sz="1600" dirty="0"/>
              <a:t>An edge represents a connection between two nodes via a doorway. </a:t>
            </a:r>
          </a:p>
          <a:p>
            <a:r>
              <a:rPr lang="en-US" sz="1600" dirty="0"/>
              <a:t>We define rooms as a spaces that have at most 2 doorways </a:t>
            </a:r>
            <a:r>
              <a:rPr lang="en-US" sz="1600" i="1" dirty="0"/>
              <a:t>or</a:t>
            </a:r>
            <a:r>
              <a:rPr lang="en-US" sz="1600" dirty="0"/>
              <a:t> a node where it would be expected that individuals will spend greater than 5 minutes in the space. </a:t>
            </a:r>
          </a:p>
          <a:p>
            <a:r>
              <a:rPr lang="en-US" sz="1600" dirty="0"/>
              <a:t>We define hallways to be any space that has more than 2 doorways </a:t>
            </a:r>
            <a:r>
              <a:rPr lang="en-US" sz="1600" i="1" dirty="0"/>
              <a:t>or</a:t>
            </a:r>
            <a:r>
              <a:rPr lang="en-US" sz="1600" dirty="0"/>
              <a:t> individuals are expected to spend less than 5 minutes occupying that space. </a:t>
            </a:r>
          </a:p>
          <a:p>
            <a:r>
              <a:rPr lang="en-US" sz="1600" dirty="0"/>
              <a:t>Elevators and stairways are nodes that connect to other nodes that are on different levels of a building. </a:t>
            </a:r>
          </a:p>
          <a:p>
            <a:r>
              <a:rPr lang="en-US" sz="1600" dirty="0"/>
              <a:t>We assume that elevators can connect to hallways on any level of a building however stairways can only connect to the floor immediately above or below the current floor. </a:t>
            </a:r>
          </a:p>
          <a:p>
            <a:pPr lvl="1"/>
            <a:r>
              <a:rPr lang="en-US" sz="1200" dirty="0"/>
              <a:t>We make this assumption because we presume that the rate at which individuals travel between the farthest apart floors (e.g. bottom and top floors) of a building via a stairway is different than the rate at which individuals travel between the floors immediately above or below their current floor. However,  people may use elevators to get to any other floor in the building at equal rates. </a:t>
            </a:r>
          </a:p>
          <a:p>
            <a:r>
              <a:rPr lang="en-US" sz="1600" dirty="0"/>
              <a:t>Now with our rooms, hallways, stairways, and elevators identified, we then break up the hallways into multiple hallways for similar reasons to that of the definition of stairways. We assume that the rate at which individuals use the full length of the hallway to be different if their destination is closer to the beginning of the hallway.</a:t>
            </a:r>
          </a:p>
          <a:p>
            <a:pPr lvl="1"/>
            <a:r>
              <a:rPr lang="en-US" sz="1200" dirty="0"/>
              <a:t> Therefore, we first break up hallways into additional hallways at any corner or possible change in direction, and then further break up any hallway at the midpoint if the length of the hallway is greater than half of the length of the building based on the floor plan scale. </a:t>
            </a:r>
          </a:p>
        </p:txBody>
      </p:sp>
    </p:spTree>
    <p:extLst>
      <p:ext uri="{BB962C8B-B14F-4D97-AF65-F5344CB8AC3E}">
        <p14:creationId xmlns:p14="http://schemas.microsoft.com/office/powerpoint/2010/main" val="1053478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99A76-D04E-2BE5-168A-BD1209C135E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kern="1200">
                <a:solidFill>
                  <a:schemeClr val="tx1"/>
                </a:solidFill>
                <a:latin typeface="+mj-lt"/>
                <a:ea typeface="+mj-ea"/>
                <a:cs typeface="+mj-cs"/>
              </a:rPr>
              <a:t>What the buildings and networks look like</a:t>
            </a:r>
          </a:p>
        </p:txBody>
      </p:sp>
      <p:pic>
        <p:nvPicPr>
          <p:cNvPr id="7" name="Picture 6" descr="A diagram of a church&#10;&#10;Description automatically generated">
            <a:extLst>
              <a:ext uri="{FF2B5EF4-FFF2-40B4-BE49-F238E27FC236}">
                <a16:creationId xmlns:a16="http://schemas.microsoft.com/office/drawing/2014/main" id="{581B7DB6-19F7-DCB8-54A0-5C5B9D8F7A97}"/>
              </a:ext>
            </a:extLst>
          </p:cNvPr>
          <p:cNvPicPr>
            <a:picLocks noChangeAspect="1"/>
          </p:cNvPicPr>
          <p:nvPr/>
        </p:nvPicPr>
        <p:blipFill>
          <a:blip r:embed="rId3"/>
          <a:srcRect l="428" r="3" b="3"/>
          <a:stretch/>
        </p:blipFill>
        <p:spPr>
          <a:xfrm>
            <a:off x="6096000" y="2378675"/>
            <a:ext cx="5991191" cy="4016298"/>
          </a:xfrm>
          <a:prstGeom prst="rect">
            <a:avLst/>
          </a:prstGeom>
        </p:spPr>
      </p:pic>
      <p:pic>
        <p:nvPicPr>
          <p:cNvPr id="10" name="Picture 9">
            <a:extLst>
              <a:ext uri="{FF2B5EF4-FFF2-40B4-BE49-F238E27FC236}">
                <a16:creationId xmlns:a16="http://schemas.microsoft.com/office/drawing/2014/main" id="{C80622CB-20F2-9492-D426-935147959976}"/>
              </a:ext>
            </a:extLst>
          </p:cNvPr>
          <p:cNvPicPr>
            <a:picLocks noChangeAspect="1"/>
          </p:cNvPicPr>
          <p:nvPr>
            <p:custDataLst>
              <p:tags r:id="rId1"/>
            </p:custDataLst>
          </p:nvPr>
        </p:nvPicPr>
        <p:blipFill>
          <a:blip r:embed="rId4"/>
          <a:srcRect l="12808" r="13228" b="12836"/>
          <a:stretch/>
        </p:blipFill>
        <p:spPr>
          <a:xfrm>
            <a:off x="198743" y="1915650"/>
            <a:ext cx="5991191" cy="4942349"/>
          </a:xfrm>
          <a:prstGeom prst="rect">
            <a:avLst/>
          </a:prstGeom>
        </p:spPr>
      </p:pic>
    </p:spTree>
    <p:extLst>
      <p:ext uri="{BB962C8B-B14F-4D97-AF65-F5344CB8AC3E}">
        <p14:creationId xmlns:p14="http://schemas.microsoft.com/office/powerpoint/2010/main" val="370117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B904A-F0EC-5D7F-2EAE-892DE0C3421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Office Building</a:t>
            </a:r>
          </a:p>
        </p:txBody>
      </p:sp>
      <p:pic>
        <p:nvPicPr>
          <p:cNvPr id="4" name="Picture 3">
            <a:extLst>
              <a:ext uri="{FF2B5EF4-FFF2-40B4-BE49-F238E27FC236}">
                <a16:creationId xmlns:a16="http://schemas.microsoft.com/office/drawing/2014/main" id="{F973CF4D-1485-D717-3C54-A041C0778CDE}"/>
              </a:ext>
            </a:extLst>
          </p:cNvPr>
          <p:cNvPicPr>
            <a:picLocks noChangeAspect="1"/>
          </p:cNvPicPr>
          <p:nvPr>
            <p:custDataLst>
              <p:tags r:id="rId1"/>
            </p:custDataLst>
          </p:nvPr>
        </p:nvPicPr>
        <p:blipFill>
          <a:blip r:embed="rId3"/>
          <a:srcRect t="4233" r="-2" b="-2"/>
          <a:stretch/>
        </p:blipFill>
        <p:spPr>
          <a:xfrm>
            <a:off x="198741" y="2410448"/>
            <a:ext cx="5803323" cy="3890357"/>
          </a:xfrm>
          <a:prstGeom prst="rect">
            <a:avLst/>
          </a:prstGeom>
        </p:spPr>
      </p:pic>
      <p:pic>
        <p:nvPicPr>
          <p:cNvPr id="6" name="Picture 5" descr="A diagram of a network&#10;&#10;Description automatically generated">
            <a:extLst>
              <a:ext uri="{FF2B5EF4-FFF2-40B4-BE49-F238E27FC236}">
                <a16:creationId xmlns:a16="http://schemas.microsoft.com/office/drawing/2014/main" id="{51EC2C3D-23D0-D989-C316-3C16F3C8EEA7}"/>
              </a:ext>
            </a:extLst>
          </p:cNvPr>
          <p:cNvPicPr>
            <a:picLocks noChangeAspect="1"/>
          </p:cNvPicPr>
          <p:nvPr/>
        </p:nvPicPr>
        <p:blipFill>
          <a:blip r:embed="rId4"/>
          <a:srcRect l="428" r="3" b="3"/>
          <a:stretch/>
        </p:blipFill>
        <p:spPr>
          <a:xfrm>
            <a:off x="6189934" y="2410448"/>
            <a:ext cx="5803323" cy="3890357"/>
          </a:xfrm>
          <a:prstGeom prst="rect">
            <a:avLst/>
          </a:prstGeom>
        </p:spPr>
      </p:pic>
    </p:spTree>
    <p:extLst>
      <p:ext uri="{BB962C8B-B14F-4D97-AF65-F5344CB8AC3E}">
        <p14:creationId xmlns:p14="http://schemas.microsoft.com/office/powerpoint/2010/main" val="362253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6B7D7-8ADD-48E5-CB3C-80C641DDD40E}"/>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Movie Theater</a:t>
            </a:r>
          </a:p>
        </p:txBody>
      </p:sp>
      <p:pic>
        <p:nvPicPr>
          <p:cNvPr id="4" name="Picture 3">
            <a:extLst>
              <a:ext uri="{FF2B5EF4-FFF2-40B4-BE49-F238E27FC236}">
                <a16:creationId xmlns:a16="http://schemas.microsoft.com/office/drawing/2014/main" id="{7A2A90D8-07CF-492B-2BDD-778EADD6E27F}"/>
              </a:ext>
            </a:extLst>
          </p:cNvPr>
          <p:cNvPicPr>
            <a:picLocks noChangeAspect="1"/>
          </p:cNvPicPr>
          <p:nvPr>
            <p:custDataLst>
              <p:tags r:id="rId1"/>
            </p:custDataLst>
          </p:nvPr>
        </p:nvPicPr>
        <p:blipFill>
          <a:blip r:embed="rId3"/>
          <a:srcRect t="843" r="-2" b="3389"/>
          <a:stretch/>
        </p:blipFill>
        <p:spPr>
          <a:xfrm>
            <a:off x="292677" y="2410447"/>
            <a:ext cx="5803323" cy="3890357"/>
          </a:xfrm>
          <a:prstGeom prst="rect">
            <a:avLst/>
          </a:prstGeom>
        </p:spPr>
      </p:pic>
      <p:pic>
        <p:nvPicPr>
          <p:cNvPr id="10" name="Content Placeholder 9" descr="A diagram of a movie theater&#10;&#10;Description automatically generated">
            <a:extLst>
              <a:ext uri="{FF2B5EF4-FFF2-40B4-BE49-F238E27FC236}">
                <a16:creationId xmlns:a16="http://schemas.microsoft.com/office/drawing/2014/main" id="{BA23FFAA-6B3E-D65D-F12E-745F9499F397}"/>
              </a:ext>
            </a:extLst>
          </p:cNvPr>
          <p:cNvPicPr>
            <a:picLocks noGrp="1" noChangeAspect="1"/>
          </p:cNvPicPr>
          <p:nvPr>
            <p:ph idx="1"/>
          </p:nvPr>
        </p:nvPicPr>
        <p:blipFill>
          <a:blip r:embed="rId4"/>
          <a:stretch>
            <a:fillRect/>
          </a:stretch>
        </p:blipFill>
        <p:spPr>
          <a:xfrm>
            <a:off x="5661944" y="2179957"/>
            <a:ext cx="6527007" cy="4351338"/>
          </a:xfrm>
        </p:spPr>
      </p:pic>
    </p:spTree>
    <p:extLst>
      <p:ext uri="{BB962C8B-B14F-4D97-AF65-F5344CB8AC3E}">
        <p14:creationId xmlns:p14="http://schemas.microsoft.com/office/powerpoint/2010/main" val="74167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63DD-182F-8090-9099-DD30D4F6944A}"/>
              </a:ext>
            </a:extLst>
          </p:cNvPr>
          <p:cNvSpPr>
            <a:spLocks noGrp="1"/>
          </p:cNvSpPr>
          <p:nvPr>
            <p:ph type="title"/>
          </p:nvPr>
        </p:nvSpPr>
        <p:spPr/>
        <p:txBody>
          <a:bodyPr/>
          <a:lstStyle/>
          <a:p>
            <a:r>
              <a:rPr lang="en-US" dirty="0"/>
              <a:t>University  building</a:t>
            </a:r>
          </a:p>
        </p:txBody>
      </p:sp>
      <p:sp>
        <p:nvSpPr>
          <p:cNvPr id="3" name="Content Placeholder 2">
            <a:extLst>
              <a:ext uri="{FF2B5EF4-FFF2-40B4-BE49-F238E27FC236}">
                <a16:creationId xmlns:a16="http://schemas.microsoft.com/office/drawing/2014/main" id="{C6E90F32-F87A-44F4-3D3F-9B7DE1BC7B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A7F4643-1F83-8E37-2444-1A8DF7E18556}"/>
              </a:ext>
            </a:extLst>
          </p:cNvPr>
          <p:cNvPicPr>
            <a:picLocks noChangeAspect="1"/>
          </p:cNvPicPr>
          <p:nvPr>
            <p:custDataLst>
              <p:tags r:id="rId1"/>
            </p:custDataLst>
          </p:nvPr>
        </p:nvPicPr>
        <p:blipFill>
          <a:blip r:embed="rId3"/>
          <a:stretch>
            <a:fillRect/>
          </a:stretch>
        </p:blipFill>
        <p:spPr>
          <a:xfrm>
            <a:off x="2433320" y="1642904"/>
            <a:ext cx="7325360" cy="5127752"/>
          </a:xfrm>
          <a:prstGeom prst="rect">
            <a:avLst/>
          </a:prstGeom>
        </p:spPr>
      </p:pic>
    </p:spTree>
    <p:extLst>
      <p:ext uri="{BB962C8B-B14F-4D97-AF65-F5344CB8AC3E}">
        <p14:creationId xmlns:p14="http://schemas.microsoft.com/office/powerpoint/2010/main" val="31373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180C-7CC9-41D2-6C90-D41961C39E2A}"/>
              </a:ext>
            </a:extLst>
          </p:cNvPr>
          <p:cNvSpPr>
            <a:spLocks noGrp="1"/>
          </p:cNvSpPr>
          <p:nvPr>
            <p:ph type="title"/>
          </p:nvPr>
        </p:nvSpPr>
        <p:spPr/>
        <p:txBody>
          <a:bodyPr/>
          <a:lstStyle/>
          <a:p>
            <a:r>
              <a:rPr lang="en-US" dirty="0"/>
              <a:t>Community level model</a:t>
            </a:r>
          </a:p>
        </p:txBody>
      </p:sp>
      <p:pic>
        <p:nvPicPr>
          <p:cNvPr id="5" name="Content Placeholder 4" descr="A graph of a normal distribution&#10;&#10;Description automatically generated">
            <a:extLst>
              <a:ext uri="{FF2B5EF4-FFF2-40B4-BE49-F238E27FC236}">
                <a16:creationId xmlns:a16="http://schemas.microsoft.com/office/drawing/2014/main" id="{63880EAE-69D4-31FD-C83F-E3836D7F1F34}"/>
              </a:ext>
            </a:extLst>
          </p:cNvPr>
          <p:cNvPicPr>
            <a:picLocks noGrp="1" noChangeAspect="1"/>
          </p:cNvPicPr>
          <p:nvPr>
            <p:ph idx="1"/>
          </p:nvPr>
        </p:nvPicPr>
        <p:blipFill>
          <a:blip r:embed="rId2"/>
          <a:stretch>
            <a:fillRect/>
          </a:stretch>
        </p:blipFill>
        <p:spPr>
          <a:xfrm>
            <a:off x="5664993" y="2141537"/>
            <a:ext cx="6527007" cy="4351338"/>
          </a:xfrm>
        </p:spPr>
      </p:pic>
      <p:sp>
        <p:nvSpPr>
          <p:cNvPr id="6" name="TextBox 5">
            <a:extLst>
              <a:ext uri="{FF2B5EF4-FFF2-40B4-BE49-F238E27FC236}">
                <a16:creationId xmlns:a16="http://schemas.microsoft.com/office/drawing/2014/main" id="{D6774E01-D3E8-9EB8-7071-0B25FF96692E}"/>
              </a:ext>
            </a:extLst>
          </p:cNvPr>
          <p:cNvSpPr txBox="1"/>
          <p:nvPr/>
        </p:nvSpPr>
        <p:spPr>
          <a:xfrm>
            <a:off x="838200" y="2141537"/>
            <a:ext cx="2152320" cy="369332"/>
          </a:xfrm>
          <a:prstGeom prst="rect">
            <a:avLst/>
          </a:prstGeom>
          <a:noFill/>
        </p:spPr>
        <p:txBody>
          <a:bodyPr wrap="none" rtlCol="0">
            <a:spAutoFit/>
          </a:bodyPr>
          <a:lstStyle/>
          <a:p>
            <a:r>
              <a:rPr lang="en-US" dirty="0"/>
              <a:t>Standard SIR model</a:t>
            </a:r>
          </a:p>
        </p:txBody>
      </p:sp>
      <p:pic>
        <p:nvPicPr>
          <p:cNvPr id="8" name="Picture 7" descr="A math equations with numbers&#10;&#10;Description automatically generated with medium confidence">
            <a:extLst>
              <a:ext uri="{FF2B5EF4-FFF2-40B4-BE49-F238E27FC236}">
                <a16:creationId xmlns:a16="http://schemas.microsoft.com/office/drawing/2014/main" id="{12B64C91-37E9-BAA2-78C8-47AAB7B8F114}"/>
              </a:ext>
            </a:extLst>
          </p:cNvPr>
          <p:cNvPicPr>
            <a:picLocks noChangeAspect="1"/>
          </p:cNvPicPr>
          <p:nvPr/>
        </p:nvPicPr>
        <p:blipFill>
          <a:blip r:embed="rId3"/>
          <a:stretch>
            <a:fillRect/>
          </a:stretch>
        </p:blipFill>
        <p:spPr>
          <a:xfrm>
            <a:off x="205337" y="2510869"/>
            <a:ext cx="3567156" cy="3019982"/>
          </a:xfrm>
          <a:prstGeom prst="rect">
            <a:avLst/>
          </a:prstGeom>
        </p:spPr>
      </p:pic>
    </p:spTree>
    <p:extLst>
      <p:ext uri="{BB962C8B-B14F-4D97-AF65-F5344CB8AC3E}">
        <p14:creationId xmlns:p14="http://schemas.microsoft.com/office/powerpoint/2010/main" val="40518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B7C5-EE35-227F-0255-C6BA75D03627}"/>
              </a:ext>
            </a:extLst>
          </p:cNvPr>
          <p:cNvSpPr>
            <a:spLocks noGrp="1"/>
          </p:cNvSpPr>
          <p:nvPr>
            <p:ph type="title"/>
          </p:nvPr>
        </p:nvSpPr>
        <p:spPr/>
        <p:txBody>
          <a:bodyPr/>
          <a:lstStyle/>
          <a:p>
            <a:r>
              <a:rPr lang="en-US"/>
              <a:t>Building level model </a:t>
            </a:r>
            <a:endParaRPr lang="en-US" dirty="0"/>
          </a:p>
        </p:txBody>
      </p:sp>
      <p:sp>
        <p:nvSpPr>
          <p:cNvPr id="10" name="Content Placeholder 9">
            <a:extLst>
              <a:ext uri="{FF2B5EF4-FFF2-40B4-BE49-F238E27FC236}">
                <a16:creationId xmlns:a16="http://schemas.microsoft.com/office/drawing/2014/main" id="{00745E09-CC4F-1CB2-B1FB-D79A9752D84F}"/>
              </a:ext>
            </a:extLst>
          </p:cNvPr>
          <p:cNvSpPr>
            <a:spLocks noGrp="1"/>
          </p:cNvSpPr>
          <p:nvPr>
            <p:ph idx="1"/>
          </p:nvPr>
        </p:nvSpPr>
        <p:spPr>
          <a:xfrm>
            <a:off x="489098" y="1825625"/>
            <a:ext cx="4657060" cy="4351338"/>
          </a:xfrm>
        </p:spPr>
        <p:txBody>
          <a:bodyPr>
            <a:normAutofit fontScale="85000" lnSpcReduction="20000"/>
          </a:bodyPr>
          <a:lstStyle/>
          <a:p>
            <a:r>
              <a:rPr lang="en-US" dirty="0" err="1"/>
              <a:t>S_x</a:t>
            </a:r>
            <a:r>
              <a:rPr lang="en-US" dirty="0"/>
              <a:t> = Proportion of individuals in building that are </a:t>
            </a:r>
            <a:r>
              <a:rPr lang="en-US" u="sng" dirty="0"/>
              <a:t>Susceptible</a:t>
            </a:r>
            <a:r>
              <a:rPr lang="en-US" dirty="0"/>
              <a:t> in room x</a:t>
            </a:r>
          </a:p>
          <a:p>
            <a:r>
              <a:rPr lang="en-US" dirty="0" err="1"/>
              <a:t>I_x</a:t>
            </a:r>
            <a:r>
              <a:rPr lang="en-US" dirty="0"/>
              <a:t> = Proportion of individuals in building that are </a:t>
            </a:r>
            <a:r>
              <a:rPr lang="en-US" u="sng" dirty="0"/>
              <a:t>Infectious </a:t>
            </a:r>
            <a:r>
              <a:rPr lang="en-US" dirty="0"/>
              <a:t>in room x</a:t>
            </a:r>
          </a:p>
          <a:p>
            <a:r>
              <a:rPr lang="en-US" dirty="0" err="1"/>
              <a:t>R_x</a:t>
            </a:r>
            <a:r>
              <a:rPr lang="en-US" dirty="0"/>
              <a:t> = Proportion of individuals in building that are </a:t>
            </a:r>
            <a:r>
              <a:rPr lang="en-US" u="sng" dirty="0"/>
              <a:t>Recovered </a:t>
            </a:r>
            <a:r>
              <a:rPr lang="en-US" dirty="0"/>
              <a:t>in room x</a:t>
            </a:r>
          </a:p>
          <a:p>
            <a:r>
              <a:rPr lang="en-US" dirty="0" err="1"/>
              <a:t>N_x</a:t>
            </a:r>
            <a:r>
              <a:rPr lang="en-US" dirty="0"/>
              <a:t> = Number of individuals in building that are in room x</a:t>
            </a:r>
          </a:p>
          <a:p>
            <a:r>
              <a:rPr lang="en-US" dirty="0" err="1"/>
              <a:t>P_x</a:t>
            </a:r>
            <a:r>
              <a:rPr lang="en-US" dirty="0"/>
              <a:t> = Number of  infectious particles in room x</a:t>
            </a:r>
          </a:p>
          <a:p>
            <a:endParaRPr lang="en-US" dirty="0"/>
          </a:p>
        </p:txBody>
      </p:sp>
      <p:pic>
        <p:nvPicPr>
          <p:cNvPr id="11" name="Content Placeholder 4">
            <a:extLst>
              <a:ext uri="{FF2B5EF4-FFF2-40B4-BE49-F238E27FC236}">
                <a16:creationId xmlns:a16="http://schemas.microsoft.com/office/drawing/2014/main" id="{763BFC6C-5D04-8D59-7980-EABFDF85BAF5}"/>
              </a:ext>
            </a:extLst>
          </p:cNvPr>
          <p:cNvPicPr>
            <a:picLocks noChangeAspect="1"/>
          </p:cNvPicPr>
          <p:nvPr/>
        </p:nvPicPr>
        <p:blipFill>
          <a:blip r:embed="rId2"/>
          <a:stretch>
            <a:fillRect/>
          </a:stretch>
        </p:blipFill>
        <p:spPr>
          <a:xfrm>
            <a:off x="5146158" y="1386278"/>
            <a:ext cx="7045841" cy="4790685"/>
          </a:xfrm>
          <a:prstGeom prst="rect">
            <a:avLst/>
          </a:prstGeom>
        </p:spPr>
      </p:pic>
    </p:spTree>
    <p:extLst>
      <p:ext uri="{BB962C8B-B14F-4D97-AF65-F5344CB8AC3E}">
        <p14:creationId xmlns:p14="http://schemas.microsoft.com/office/powerpoint/2010/main" val="694823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e24802dd-34aa-4876-a7ee-b0f5ae3d3995&quot;:{&quot;id&quot;:&quot;e24802dd-34aa-4876-a7ee-b0f5ae3d3995&quot;,&quot;type&quot;:&quot;FIGURE_OBJECT&quot;,&quot;document&quot;:{&quot;type&quot;:&quot;FIGURE&quot;,&quot;canvasType&quot;:&quot;FIGURE&quot;,&quot;units&quot;:&quot;in&quot;,&quot;aspectRatio&quot;:0},&quot;parent&quot;:{&quot;type&quot;:&quot;DOCUMENT&quot;,&quot;parentId&quot;:&quot;9999a55b-7a42-4f11-846d-0c4c4c28ab89&quot;,&quot;order&quot;:&quot;57&quot;}},&quot;a908e2bf-4db8-4f74-a4e0-9e5281ea1b88&quot;:{&quot;id&quot;:&quot;a908e2bf-4db8-4f74-a4e0-9e5281ea1b88&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e24802dd-34aa-4876-a7ee-b0f5ae3d3995&quot;,&quot;type&quot;:&quot;FRAME&quot;,&quot;order&quot;:&quot;5&quot;}},&quot;d12a5e2b-7869-47ac-bbf9-efb3a03492b5&quot;:{&quot;type&quot;:&quot;FIGURE_OBJECT&quot;,&quot;id&quot;:&quot;d12a5e2b-7869-47ac-bbf9-efb3a03492b5&quot;,&quot;relativeTransform&quot;:{&quot;translate&quot;:{&quot;x&quot;:43.31760737585421,&quot;y&quot;:144.1012121563116},&quot;rotate&quot;:0},&quot;opacity&quot;:1,&quot;path&quot;:{&quot;type&quot;:&quot;POLY_LINE&quot;,&quot;points&quot;:[{&quot;x&quot;:-183.81542559263283,&quot;y&quot;:-258.1201992541158},{&quot;x&quot;:-183.81542559263283,&quot;y&quot;:-122.77213310839083},{&quot;x&quot;:-183.81542559263283,&quot;y&quot;:-95.89148324756547},{&quot;x&quot;:-183.92300913298186,&quot;y&quot;:-97.46347478792634}],&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2&quot;},&quot;connectorInfo&quot;:{&quot;connectedObjects&quot;:[],&quot;type&quot;:&quot;ELBOW&quot;,&quot;offset&quot;:{&quot;x&quot;:0,&quot;y&quot;:0},&quot;bending&quot;:0.1,&quot;firstElementIsHead&quot;:false,&quot;customized&quot;:true}},&quot;8c9f1403-2781-4c1f-a011-1d92af5e1533&quot;:{&quot;type&quot;:&quot;FIGURE_OBJECT&quot;,&quot;id&quot;:&quot;8c9f1403-2781-4c1f-a011-1d92af5e1533&quot;,&quot;relativeTransform&quot;:{&quot;translate&quot;:{&quot;x&quot;:162.78896355314882,&quot;y&quot;:-186.01700885989732},&quot;rotate&quot;:0},&quot;opacity&quot;:1,&quot;path&quot;:{&quot;type&quot;:&quot;POLY_LINE&quot;,&quot;points&quot;:[{&quot;x&quot;:-42.443771261800386,&quot;y&quot;:-42.44377126180031},{&quot;x&quot;:31.43983047927434,&quot;y&quot;:31.439830479274264}],&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5&quot;},&quot;connectorInfo&quot;:{&quot;connectedObjects&quot;:[],&quot;type&quot;:&quot;LINE&quot;,&quot;offset&quot;:{&quot;x&quot;:0,&quot;y&quot;:0},&quot;bending&quot;:0.1,&quot;firstElementIsHead&quot;:true,&quot;customized&quot;:false}},&quot;2e3a4440-9421-4a96-b59e-b54f5943e451&quot;:{&quot;type&quot;:&quot;FIGURE_OBJECT&quot;,&quot;id&quot;:&quot;2e3a4440-9421-4a96-b59e-b54f5943e451&quot;,&quot;relativeTransform&quot;:{&quot;translate&quot;:{&quot;x&quot;:205.2327348266614,&quot;y&quot;:-32.747834816657544},&quot;rotate&quot;:0},&quot;opacity&quot;:1,&quot;path&quot;:{&quot;type&quot;:&quot;POLY_LINE&quot;,&quot;points&quot;:[{&quot;x&quot;:0,&quot;y&quot;:-112.39739435693714},{&quot;x&quot;:0,&quot;y&quot;:58.9496819846677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6&quot;},&quot;connectorInfo&quot;:{&quot;connectedObjects&quot;:[],&quot;type&quot;:&quot;LINE&quot;,&quot;offset&quot;:{&quot;x&quot;:0,&quot;y&quot;:0},&quot;bending&quot;:0.1,&quot;firstElementIsHead&quot;:true,&quot;customized&quot;:false}},&quot;0858fd72-85e8-4b66-b7fc-cb40d0c0775c&quot;:{&quot;type&quot;:&quot;FIGURE_OBJECT&quot;,&quot;id&quot;:&quot;0858fd72-85e8-4b66-b7fc-cb40d0c0775c&quot;,&quot;relativeTransform&quot;:{&quot;translate&quot;:{&quot;x&quot;:159.6449804958516,&quot;y&quot;:118.94934769793372},&quot;rotate&quot;:0},&quot;opacity&quot;:1,&quot;path&quot;:{&quot;type&quot;:&quot;POLY_LINE&quot;,&quot;points&quot;:[{&quot;x&quot;:-50.303728951892424,&quot;y&quot;:48.73173739981931},{&quot;x&quot;:45.58775433080983,&quot;y&quot;:-47.1597458594584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07&quot;},&quot;connectorInfo&quot;:{&quot;connectedObjects&quot;:[],&quot;type&quot;:&quot;LINE&quot;,&quot;offset&quot;:{&quot;x&quot;:0,&quot;y&quot;:0},&quot;bending&quot;:0.1,&quot;firstElementIsHead&quot;:true,&quot;customized&quot;:false}},&quot;19ec1d31-529f-4e8a-9527-198b5e5f2495&quot;:{&quot;type&quot;:&quot;FIGURE_OBJECT&quot;,&quot;id&quot;:&quot;19ec1d31-529f-4e8a-9527-198b5e5f2495&quot;,&quot;relativeTransform&quot;:{&quot;translate&quot;:{&quot;x&quot;:43.31760737585421,&quot;y&quot;:144.1012121563116},&quot;rotate&quot;:0},&quot;opacity&quot;:1,&quot;path&quot;:{&quot;type&quot;:&quot;POLY_LINE&quot;,&quot;points&quot;:[{&quot;x&quot;:-136.76326299242947,&quot;y&quot;:-284.5304666853992},{&quot;x&quot;:-63.577649590979846,&quot;y&quot;:-204.255392907105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quot;},&quot;connectorInfo&quot;:{&quot;connectedObjects&quot;:[],&quot;type&quot;:&quot;LINE&quot;,&quot;offset&quot;:{&quot;x&quot;:0,&quot;y&quot;:0},&quot;bending&quot;:0.1,&quot;firstElementIsHead&quot;:true,&quot;customized&quot;:false}},&quot;dba4ff48-4efa-433b-8e24-b5e00face98f&quot;:{&quot;type&quot;:&quot;FIGURE_OBJECT&quot;,&quot;id&quot;:&quot;dba4ff48-4efa-433b-8e24-b5e00face98f&quot;,&quot;relativeTransform&quot;:{&quot;translate&quot;:{&quot;x&quot;:43.31760737585421,&quot;y&quot;:144.1012121563116},&quot;rotate&quot;:0},&quot;opacity&quot;:1,&quot;path&quot;:{&quot;type&quot;:&quot;POLY_LINE&quot;,&quot;points&quot;:[{&quot;x&quot;:-133.61927993513217,&quot;y&quot;:-70.73961878918765},{&quot;x&quot;:-63.577649590979846,&quot;y&quot;:-151.0533046094039}],&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1&quot;},&quot;connectorInfo&quot;:{&quot;connectedObjects&quot;:[],&quot;type&quot;:&quot;LINE&quot;,&quot;offset&quot;:{&quot;x&quot;:0,&quot;y&quot;:0},&quot;bending&quot;:0.1,&quot;firstElementIsHead&quot;:true,&quot;customized&quot;:false}},&quot;2b363b3a-cbeb-4d0e-b0fb-6eb4a18e88dd&quot;:{&quot;type&quot;:&quot;FIGURE_OBJECT&quot;,&quot;id&quot;:&quot;2b363b3a-cbeb-4d0e-b0fb-6eb4a18e88dd&quot;,&quot;relativeTransform&quot;:{&quot;translate&quot;:{&quot;x&quot;:43.31760737585421,&quot;y&quot;:144.1012121563116},&quot;rotate&quot;:0},&quot;opacity&quot;:1,&quot;path&quot;:{&quot;type&quot;:&quot;POLY_LINE&quot;,&quot;points&quot;:[{&quot;x&quot;:48.73173738810699,&quot;y&quot;:-356.84207700323543},{&quot;x&quot;:-63.577649590979846,&quot;y&quot;:-204.2553929071055}],&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2&quot;},&quot;connectorInfo&quot;:{&quot;connectedObjects&quot;:[],&quot;type&quot;:&quot;LINE&quot;,&quot;offset&quot;:{&quot;x&quot;:0,&quot;y&quot;:0},&quot;bending&quot;:0.1,&quot;firstElementIsHead&quot;:true,&quot;customized&quot;:false}},&quot;f837c3b6-f31b-40e2-a75e-241237229f33&quot;:{&quot;type&quot;:&quot;FIGURE_OBJECT&quot;,&quot;id&quot;:&quot;f837c3b6-f31b-40e2-a75e-241237229f33&quot;,&quot;relativeTransform&quot;:{&quot;translate&quot;:{&quot;x&quot;:47.59590513290962,&quot;y&quot;:144.70522533882718},&quot;rotate&quot;:0},&quot;opacity&quot;:1,&quot;path&quot;:{&quot;type&quot;:&quot;POLY_LINE&quot;,&quot;points&quot;:[{&quot;x&quot;:-51.000488887356795,&quot;y&quot;:-177.65434875825468},{&quot;x&quot;:152.48317827891543,&quot;y&quot;:-176.0630512086447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5&quot;},&quot;connectorInfo&quot;:{&quot;connectedObjects&quot;:[],&quot;type&quot;:&quot;LINE&quot;,&quot;offset&quot;:{&quot;x&quot;:0,&quot;y&quot;:0},&quot;bending&quot;:0.1,&quot;firstElementIsHead&quot;:true,&quot;customized&quot;:false}},&quot;eaa4c8c0-0084-4d12-89f2-04c2e89ba224&quot;:{&quot;type&quot;:&quot;FIGURE_OBJECT&quot;,&quot;id&quot;:&quot;eaa4c8c0-0084-4d12-89f2-04c2e89ba224&quot;,&quot;relativeTransform&quot;:{&quot;translate&quot;:{&quot;x&quot;:43.31760737585421,&quot;y&quot;:144.1012121563116},&quot;rotate&quot;:0},&quot;opacity&quot;:1,&quot;path&quot;:{&quot;type&quot;:&quot;POLY_LINE&quot;,&quot;points&quot;:[{&quot;x&quot;:-63.577649590979846,&quot;y&quot;:-151.0533046094039},{&quot;x&quot;:55.01970350270146,&quot;y&quot;:6.287966114594396}],&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16&quot;},&quot;connectorInfo&quot;:{&quot;connectedObjects&quot;:[],&quot;type&quot;:&quot;LINE&quot;,&quot;offset&quot;:{&quot;x&quot;:0,&quot;y&quot;:0},&quot;bending&quot;:0.1,&quot;firstElementIsHead&quot;:false,&quot;customized&quot;:false}},&quot;0b3f51e8-53e0-4b41-b085-258d03e84f9d&quot;:{&quot;type&quot;:&quot;FIGURE_OBJECT&quot;,&quot;id&quot;:&quot;0b3f51e8-53e0-4b41-b085-258d03e84f9d&quot;,&quot;parent&quot;:{&quot;type&quot;:&quot;CHILD&quot;,&quot;parentId&quot;:&quot;e24802dd-34aa-4876-a7ee-b0f5ae3d3995&quot;,&quot;order&quot;:&quot;01&quot;},&quot;relativeTransform&quot;:{&quot;translate&quot;:{&quot;x&quot;:43.31657181133889,&quot;y&quot;:149.61819137551288},&quot;rotate&quot;:0},&quot;opacity&quot;:0.7},&quot;9323814d-35bc-4ab1-ad1e-9bf1c6df8ec6&quot;:{&quot;id&quot;:&quot;9323814d-35bc-4ab1-ad1e-9bf1c6df8ec6&quot;,&quot;name&quot;:&quot;Church_floor_plan.jpg&quot;,&quot;type&quot;:&quot;FIGURE_OBJECT&quot;,&quot;relativeTransform&quot;:{&quot;translate&quot;:{&quot;x&quot;:-41.068034264238534,&quot;y&quot;:-176.2539823368373},&quot;rotate&quot;:0,&quot;skewX&quot;:0,&quot;scale&quot;:{&quot;x&quot;:2.357659801872499,&quot;y&quot;:2.357659801872499}},&quot;image&quot;:{&quot;url&quot;:&quot;https://core.services.biorender.com/api/uploads/65425a4335c7464e646fc27e/1698847299430_694ad3ed-ca90-4f13-a4f7-2e354862eb1e_icon.jpg&quot;,&quot;isPremium&quot;:false,&quot;isSignedURL&quot;:true,&quot;size&quot;:{&quot;x&quot;:300,&quot;y&quot;:249.53917050691246}},&quot;source&quot;:{&quot;id&quot;:&quot;65425a4335c7464e646fc27e&quot;,&quot;type&quot;:&quot;UPLOADS&quot;},&quot;isPremium&quot;:false,&quot;parent&quot;:{&quot;type&quot;:&quot;CHILD&quot;,&quot;parentId&quot;:&quot;0b3f51e8-53e0-4b41-b085-258d03e84f9d&quot;,&quot;order&quot;:&quot;5&quot;},&quot;opacity&quot;:0.78},&quot;1db41d6d-36fd-49d7-99ce-b7cff54e3aa1&quot;:{&quot;type&quot;:&quot;FIGURE_OBJECT&quot;,&quot;id&quot;:&quot;1db41d6d-36fd-49d7-99ce-b7cff54e3aa1&quot;,&quot;parent&quot;:{&quot;type&quot;:&quot;CROP&quot;,&quot;parentId&quot;:&quot;0b3f51e8-53e0-4b41-b085-258d03e84f9d&quot;,&quot;order&quot;:&quot;5&quot;},&quot;relativeTransform&quot;:{&quot;translate&quot;:{&quot;x&quot;:-41.068034264238534,&quot;y&quot;:-195.11788082116763},&quot;rotate&quot;:0,&quot;skewX&quot;:0,&quot;scale&quot;:{&quot;x&quot;:353.6489702808748,&quot;y&quot;:275.30033716404716}},&quot;path&quot;:{&quot;type&quot;:&quot;RECT&quot;,&quot;size&quot;:{&quot;x&quot;:2,&quot;y&quot;:2}},&quot;pathStyles&quot;:[{&quot;type&quot;:&quot;FILL&quot;,&quot;fillStyle&quot;:&quot;#fff&quot;}],&quot;isFrozen&quot;:true},&quot;a51c3cc9-449c-4bb6-97ed-49e3ff58840c&quot;:{&quot;type&quot;:&quot;FIGURE_OBJECT&quot;,&quot;id&quot;:&quot;a51c3cc9-449c-4bb6-97ed-49e3ff58840c&quot;,&quot;relativeTransform&quot;:{&quot;translate&quot;:{&quot;x&quot;:319.13639034944947,&quot;y&quot;:233.43657139132625},&quot;rotate&quot;:0},&quot;opacity&quot;:1,&quot;path&quot;:{&quot;type&quot;:&quot;RECT&quot;,&quot;size&quot;:{&quot;x&quot;:147.7672036929698,&quot;y&quot;:110.03940700540292},&quot;cornerRounding&quot;:{&quot;type&quot;:&quot;ARC_LENGTH&quot;,&quot;global&quot;:0}},&quot;pathStyles&quot;:[{&quot;type&quot;:&quot;FILL&quot;,&quot;fillStyle&quot;:&quot;rgba(255,255,255,1)&quot;},{&quot;type&quot;:&quot;STROKE&quot;,&quot;strokeStyle&quot;:&quot;rgba(255,255,255,1)&quot;,&quot;lineWidth&quot;:2.800109910405344,&quot;lineJoin&quot;:&quot;round&quot;}],&quot;isLocked&quot;:false,&quot;parent&quot;:{&quot;type&quot;:&quot;CHILD&quot;,&quot;parentId&quot;:&quot;e24802dd-34aa-4876-a7ee-b0f5ae3d3995&quot;,&quot;order&quot;:&quot;17&quot;}},&quot;49403001-3057-432d-8e88-ac13bb62eab4&quot;:{&quot;type&quot;:&quot;FIGURE_OBJECT&quot;,&quot;id&quot;:&quot;49403001-3057-432d-8e88-ac13bb62eab4&quot;,&quot;relativeTransform&quot;:{&quot;translate&quot;:{&quot;x&quot;:-160.2552955841414,&quot;y&quot;:-142.00124605773618},&quot;rotate&quot;:0},&quot;opacity&quot;:1,&quot;path&quot;:{&quot;type&quot;:&quot;POLY_LINE&quot;,&quot;points&quot;:[{&quot;x&quot;:-48.73173738810703,&quot;y&quot;:0},{&quot;x&quot;:48.73173738810703,&quot;y&quot;:0}],&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quot;},&quot;connectorInfo&quot;:{&quot;connectedObjects&quot;:[],&quot;type&quot;:&quot;LINE&quot;,&quot;offset&quot;:{&quot;x&quot;:0,&quot;y&quot;:0},&quot;bending&quot;:0.1,&quot;firstElementIsHead&quot;:true,&quot;customized&quot;:false}},&quot;6a8bf079-7c9f-4d59-a1d7-c4b95d678ea5&quot;:{&quot;type&quot;:&quot;FIGURE_OBJECT&quot;,&quot;id&quot;:&quot;6a8bf079-7c9f-4d59-a1d7-c4b95d678ea5&quot;,&quot;relativeTransform&quot;:{&quot;translate&quot;:{&quot;x&quot;:-216.8469906154915,&quot;y&quot;:-31.175843288008906},&quot;rotate&quot;:0},&quot;opacity&quot;:1,&quot;path&quot;:{&quot;type&quot;:&quot;POLY_LINE&quot;,&quot;points&quot;:[{&quot;x&quot;:0,&quot;y&quot;:-85.67353831134947},{&quot;x&quot;:0,&quot;y&quot;:85.67353831134947}],&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1&quot;},&quot;connectorInfo&quot;:{&quot;connectedObjects&quot;:[],&quot;type&quot;:&quot;LINE&quot;,&quot;offset&quot;:{&quot;x&quot;:0,&quot;y&quot;:0},&quot;bending&quot;:0.1,&quot;firstElementIsHead&quot;:true,&quot;customized&quot;:false}},&quot;bf905b8e-cb5d-462e-95b0-b29d5f454894&quot;:{&quot;type&quot;:&quot;FIGURE_OBJECT&quot;,&quot;id&quot;:&quot;bf905b8e-cb5d-462e-95b0-b29d5f454894&quot;,&quot;relativeTransform&quot;:{&quot;translate&quot;:{&quot;x&quot;:-157.1113125268442,&quot;y&quot;:70.2176103098267},&quot;rotate&quot;:0},&quot;opacity&quot;:1,&quot;path&quot;:{&quot;type&quot;:&quot;POLY_LINE&quot;,&quot;points&quot;:[{&quot;x&quot;:-56.591695031350085,&quot;y&quot;:0},{&quot;x&quot;:56.591695031350085,&quot;y&quot;:0}],&quot;closed&quot;:false},&quot;pathStyles&quot;:[{&quot;type&quot;:&quot;FILL&quot;,&quot;fillStyle&quot;:&quot;rgba(0,0,0,0)&quot;},{&quot;type&quot;:&quot;STROKE&quot;,&quot;strokeStyle&quot;:&quot;rgba(49,126,194,1)&quot;,&quot;lineWidth&quot;:2.800109910405344,&quot;lineJoin&quot;:&quot;round&quot;}],&quot;isLocked&quot;:false,&quot;parent&quot;:{&quot;type&quot;:&quot;CHILD&quot;,&quot;parentId&quot;:&quot;e24802dd-34aa-4876-a7ee-b0f5ae3d3995&quot;,&quot;order&quot;:&quot;22&quot;},&quot;connectorInfo&quot;:{&quot;connectedObjects&quot;:[],&quot;type&quot;:&quot;LINE&quot;,&quot;offset&quot;:{&quot;x&quot;:0,&quot;y&quot;:0},&quot;bending&quot;:0.1,&quot;firstElementIsHead&quot;:true,&quot;customized&quot;:false}},&quot;5e41e246-3994-4cb6-9f35-ec9c9af42862&quot;:{&quot;id&quot;:&quot;5e41e246-3994-4cb6-9f35-ec9c9af42862&quot;,&quot;type&quot;:&quot;FIGURE_OBJECT&quot;,&quot;relativeTransform&quot;:{&quot;translate&quot;:{&quot;x&quot;:291.59394849867505,&quot;y&quot;:-34.08476911866765},&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5&quot;}},&quot;35d02882-7e49-4aab-807d-dd55d262db8c&quot;:{&quot;id&quot;:&quot;35d02882-7e49-4aab-807d-dd55d262db8c&quot;,&quot;type&quot;:&quot;FIGURE_OBJECT&quot;,&quot;relativeTransform&quot;:{&quot;translate&quot;:{&quot;x&quot;:216.63004459886156,&quot;y&quot;:-222.78368473353106},&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6&quot;}},&quot;358bc399-b7c4-4621-8eec-13989c431866&quot;:{&quot;id&quot;:&quot;358bc399-b7c4-4621-8eec-13989c431866&quot;,&quot;type&quot;:&quot;FIGURE_OBJECT&quot;,&quot;relativeTransform&quot;:{&quot;translate&quot;:{&quot;x&quot;:215.67247794262266,&quot;y&quot;:161.22985291377557},&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27&quot;}},&quot;766f1178-756f-4a61-9795-228018abfa9e&quot;:{&quot;id&quot;:&quot;766f1178-756f-4a61-9795-228018abfa9e&quot;,&quot;type&quot;:&quot;FIGURE_OBJECT&quot;,&quot;relativeTransform&quot;:{&quot;translate&quot;:{&quot;x&quot;:58.32484831939021,&quot;y&quot;:-16.778861753980912},&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quot;}},&quot;91247e10-4197-453a-9120-899f741b6993&quot;:{&quot;id&quot;:&quot;91247e10-4197-453a-9120-899f741b6993&quot;,&quot;type&quot;:&quot;FIGURE_OBJECT&quot;,&quot;relativeTransform&quot;:{&quot;translate&quot;:{&quot;x&quot;:-84.72638078763367,&quot;y&quot;:-147.25415863181587},&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2&quot;}},&quot;afd6d256-766a-4386-ba40-44762db9606b&quot;:{&quot;id&quot;:&quot;afd6d256-766a-4386-ba40-44762db9606b&quot;,&quot;type&quot;:&quot;FIGURE_OBJECT&quot;,&quot;relativeTransform&quot;:{&quot;translate&quot;:{&quot;x&quot;:-169.61392333465878,&quot;y&quot;:-64.36422431982092},&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35&quot;}},&quot;aae06306-6ad2-4db7-b62e-741d8b8516c8&quot;:{&quot;id&quot;:&quot;aae06306-6ad2-4db7-b62e-741d8b8516c8&quot;,&quot;type&quot;:&quot;FIGURE_OBJECT&quot;,&quot;relativeTransform&quot;:{&quot;translate&quot;:{&quot;x&quot;:-86.29837231628224,&quot;y&quot;:103.83886924558075},&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4&quot;}},&quot;5d197998-eada-4b9a-8aaa-29d488b2865e&quot;:{&quot;id&quot;:&quot;5d197998-eada-4b9a-8aaa-29d488b2865e&quot;,&quot;type&quot;:&quot;FIGURE_OBJECT&quot;,&quot;relativeTransform&quot;:{&quot;translate&quot;:{&quot;x&quot;:-35.9946433995266,&quot;y&quot;:-45.50032597603759},&quot;rotate&quot;:0},&quot;text&quot;:{&quot;textData&quot;:{&quot;lineSpacing&quot;:&quot;normal&quot;,&quot;alignment&quot;:&quot;left&quot;,&quot;verticalAlign&quot;:&quot;TOP&quot;,&quot;lines&quot;:[{&quot;runs&quot;:[{&quot;style&quot;:{&quot;fontFamily&quot;:&quot;Roboto&quot;,&quot;fontSize&quot;:26.134359163783206,&quot;color&quot;:&quot;rgba(23,23,23,1)&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45&quot;}},&quot;a8ef16b6-c50b-4f7a-ad05-fd94b58c16ab&quot;:{&quot;id&quot;:&quot;a8ef16b6-c50b-4f7a-ad05-fd94b58c16ab&quot;,&quot;type&quot;:&quot;FIGURE_OBJECT&quot;,&quot;relativeTransform&quot;:{&quot;translate&quot;:{&quot;x&quot;:71.51520542098864,&quot;y&quot;:175.3651761770163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quot;}},&quot;b64cd09e-3f8c-4293-bd76-e7a5f65eca90&quot;:{&quot;id&quot;:&quot;b64cd09e-3f8c-4293-bd76-e7a5f65eca90&quot;,&quot;type&quot;:&quot;FIGURE_OBJECT&quot;,&quot;relativeTransform&quot;:{&quot;translate&quot;:{&quot;x&quot;:195.7025361842291,&quot;y&quot;:107.76954044512588},&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1&quot;}},&quot;b41fd838-b725-47da-9265-48c220b26c87&quot;:{&quot;id&quot;:&quot;b41fd838-b725-47da-9265-48c220b26c87&quot;,&quot;type&quot;:&quot;FIGURE_OBJECT&quot;,&quot;relativeTransform&quot;:{&quot;translate&quot;:{&quot;x&quot;:253.8662227442279,&quot;y&quot;:66.89776070026195},&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2&quot;}},&quot;0b633993-a7d1-449d-992f-b6aef0722577&quot;:{&quot;id&quot;:&quot;0b633993-a7d1-449d-992f-b6aef0722577&quot;,&quot;type&quot;:&quot;FIGURE_OBJECT&quot;,&quot;relativeTransform&quot;:{&quot;translate&quot;:{&quot;x&quot;:271.89428827975536,&quot;y&quot;:121.9300646975601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5&quot;}},&quot;b8b8472a-c631-4cd7-9ab3-10aa11c2a7c8&quot;:{&quot;id&quot;:&quot;b8b8472a-c631-4cd7-9ab3-10aa11c2a7c8&quot;,&quot;type&quot;:&quot;FIGURE_OBJECT&quot;,&quot;relativeTransform&quot;:{&quot;translate&quot;:{&quot;x&quot;:215.6733376254898,&quot;y&quot;:19.09118945149976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6&quot;}},&quot;04d670cc-738b-44f9-9cb4-0b060ac51efb&quot;:{&quot;id&quot;:&quot;04d670cc-738b-44f9-9cb4-0b060ac51efb&quot;,&quot;type&quot;:&quot;FIGURE_OBJECT&quot;,&quot;relativeTransform&quot;:{&quot;translate&quot;:{&quot;x&quot;:315.3612295394769,&quot;y&quot;:57.4658115283703},&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57&quot;}},&quot;2e406e85-0944-4e9d-a727-f3848dc26370&quot;:{&quot;id&quot;:&quot;2e406e85-0944-4e9d-a727-f3848dc26370&quot;,&quot;type&quot;:&quot;FIGURE_OBJECT&quot;,&quot;relativeTransform&quot;:{&quot;translate&quot;:{&quot;x&quot;:239.52143160979472,&quot;y&quot;:-79.9078754245275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quot;}},&quot;db91c6e2-cc34-4693-8abf-cfedafc69724&quot;:{&quot;id&quot;:&quot;db91c6e2-cc34-4693-8abf-cfedafc69724&quot;,&quot;type&quot;:&quot;FIGURE_OBJECT&quot;,&quot;relativeTransform&quot;:{&quot;translate&quot;:{&quot;x&quot;:303.50352550230707,&quot;y&quot;:-129.5759793916212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1&quot;}},&quot;89a321a8-a0b2-4d21-96ae-ec3eb6f76a44&quot;:{&quot;id&quot;:&quot;89a321a8-a0b2-4d21-96ae-ec3eb6f76a44&quot;,&quot;type&quot;:&quot;FIGURE_OBJECT&quot;,&quot;relativeTransform&quot;:{&quot;translate&quot;:{&quot;x&quot;:212.57722662271362,&quot;y&quot;:-139.2095364770620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2&quot;}},&quot;4fe71b3b-f834-4478-9b98-47635f65ef98&quot;:{&quot;id&quot;:&quot;4fe71b3b-f834-4478-9b98-47635f65ef98&quot;,&quot;type&quot;:&quot;FIGURE_OBJECT&quot;,&quot;relativeTransform&quot;:{&quot;translate&quot;:{&quot;x&quot;:291.59401943179455,&quot;y&quot;:-189.336858469462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5&quot;}},&quot;1b023ba2-e360-43ae-b09f-512f2fb1fb0c&quot;:{&quot;id&quot;:&quot;1b023ba2-e360-43ae-b09f-512f2fb1fb0c&quot;,&quot;type&quot;:&quot;FIGURE_OBJECT&quot;,&quot;relativeTransform&quot;:{&quot;translate&quot;:{&quot;x&quot;:179.5654045210926,&quot;y&quot;:-186.2376771707314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67&quot;}},&quot;34092ff9-dec1-447a-91a9-3dd7e255f763&quot;:{&quot;id&quot;:&quot;34092ff9-dec1-447a-91a9-3dd7e255f763&quot;,&quot;type&quot;:&quot;FIGURE_OBJECT&quot;,&quot;relativeTransform&quot;:{&quot;translate&quot;:{&quot;x&quot;:82.32313842780056,&quot;y&quot;:-231.110003419432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quot;}},&quot;4a828318-479e-480d-b76a-cd793136222d&quot;:{&quot;id&quot;:&quot;4a828318-479e-480d-b76a-cd793136222d&quot;,&quot;type&quot;:&quot;FIGURE_OBJECT&quot;,&quot;relativeTransform&quot;:{&quot;translate&quot;:{&quot;x&quot;:-41.888852952545655,&quot;y&quot;:40.82045991649517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1&quot;}},&quot;3ce01961-05a2-4664-8e4c-1ec0858c52da&quot;:{&quot;id&quot;:&quot;3ce01961-05a2-4664-8e4c-1ec0858c52da&quot;,&quot;type&quot;:&quot;FIGURE_OBJECT&quot;,&quot;relativeTransform&quot;:{&quot;translate&quot;:{&quot;x&quot;:-36.95108018685452,&quot;y&quot;:-112.93229802074528},&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2&quot;}},&quot;1e7244af-99e2-4d1d-a6c6-7f3afa88df05&quot;:{&quot;id&quot;:&quot;1e7244af-99e2-4d1d-a6c6-7f3afa88df05&quot;,&quot;type&quot;:&quot;FIGURE_OBJECT&quot;,&quot;relativeTransform&quot;:{&quot;translate&quot;:{&quot;x&quot;:-94.00592322233271,&quot;y&quot;:-93.445375221896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5&quot;}},&quot;12a41419-a9dc-4e90-9a52-97b8228f287f&quot;:{&quot;id&quot;:&quot;12a41419-a9dc-4e90-9a52-97b8228f287f&quot;,&quot;type&quot;:&quot;FIGURE_OBJECT&quot;,&quot;relativeTransform&quot;:{&quot;translate&quot;:{&quot;x&quot;:-98.29041069603207,&quot;y&quot;:-19.0871547455981},&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6&quot;}},&quot;d89d2195-d58d-4736-bdeb-a0fc84356bb4&quot;:{&quot;id&quot;:&quot;d89d2195-d58d-4736-bdeb-a0fc84356bb4&quot;,&quot;type&quot;:&quot;FIGURE_OBJECT&quot;,&quot;relativeTransform&quot;:{&quot;translate&quot;:{&quot;x&quot;:-94.00592322233271,&quot;y&quot;:40.411914055619874},&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77&quot;}},&quot;5ed5bcf3-628d-400a-94cc-006e8617809a&quot;:{&quot;id&quot;:&quot;5ed5bcf3-628d-400a-94cc-006e8617809a&quot;,&quot;type&quot;:&quot;FIGURE_OBJECT&quot;,&quot;relativeTransform&quot;:{&quot;translate&quot;:{&quot;x&quot;:-186.9869624040758,&quot;y&quot;:-129.5759793916211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quot;}},&quot;afca9fdd-6a40-421f-8065-4b45bb7f62cc&quot;:{&quot;id&quot;:&quot;afca9fdd-6a40-421f-8065-4b45bb7f62cc&quot;,&quot;type&quot;:&quot;FIGURE_OBJECT&quot;,&quot;relativeTransform&quot;:{&quot;translate&quot;:{&quot;x&quot;:-200.3410550023134,&quot;y&quot;:-93.44537522189667},&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2&quot;}},&quot;9411c2ed-816d-42f4-ac8c-0e00dc396f1a&quot;:{&quot;id&quot;:&quot;9411c2ed-816d-42f4-ac8c-0e00dc396f1a&quot;,&quot;type&quot;:&quot;FIGURE_OBJECT&quot;,&quot;relativeTransform&quot;:{&quot;translate&quot;:{&quot;x&quot;:-223.10103610038178,&quot;y&quot;:-14.845798789466016},&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85&quot;}},&quot;92034e6b-dbd4-470f-bddb-950b5f7e0881&quot;:{&quot;id&quot;:&quot;92034e6b-dbd4-470f-bddb-950b5f7e0881&quot;,&quot;type&quot;:&quot;FIGURE_OBJECT&quot;,&quot;relativeTransform&quot;:{&quot;translate&quot;:{&quot;x&quot;:-186.9869624040758,&quot;y&quot;:25.239420256618082},&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9&quot;}},&quot;cbddaa03-adde-4d08-9e26-dbccba4dfb6c&quot;:{&quot;id&quot;:&quot;cbddaa03-adde-4d08-9e26-dbccba4dfb6c&quot;,&quot;type&quot;:&quot;FIGURE_OBJECT&quot;,&quot;relativeTransform&quot;:{&quot;translate&quot;:{&quot;x&quot;:-190.32582328619023,&quot;y&quot;:70.21815068191475},&quot;rotate&quot;:0},&quot;text&quot;:{&quot;textData&quot;:{&quot;lineSpacing&quot;:&quot;normal&quot;,&quot;alignment&quot;:&quot;left&quot;,&quot;verticalAlign&quot;:&quot;TOP&quot;,&quot;lines&quot;:[{&quot;runs&quot;:[{&quot;style&quot;:{&quot;fontFamily&quot;:&quot;Roboto&quot;,&quot;fontSize&quot;:26.134359163783206,&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68.00659462432063,&quot;y&quot;:33.93733211411276},&quot;targetSize&quot;:{&quot;x&quot;:168.00659462432063,&quot;y&quot;:33.93733211411276}},&quot;parent&quot;:{&quot;type&quot;:&quot;CHILD&quot;,&quot;parentId&quot;:&quot;e24802dd-34aa-4876-a7ee-b0f5ae3d3995&quot;,&quot;order&quot;:&quot;95&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e24802dd-34aa-4876-a7ee-b0f5ae3d3995"/>
  <p:tag name="TITLE" val="Floor plans to networks- example"/>
  <p:tag name="CREATORNAME" val="Courtney Schreiner"/>
  <p:tag name="DATEINSERTED" val="1729448166603"/>
</p:tagLst>
</file>

<file path=ppt/tags/tag2.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3f566328-eaa0-413a-bd16-ef444d18fa6d&quot;:{&quot;id&quot;:&quot;3f566328-eaa0-413a-bd16-ef444d18fa6d&quot;,&quot;type&quot;:&quot;FIGURE_OBJECT&quot;,&quot;document&quot;:{&quot;type&quot;:&quot;FIGURE&quot;,&quot;canvasType&quot;:&quot;FIGURE&quot;,&quot;units&quot;:&quot;in&quot;,&quot;aspectRatio&quot;:0},&quot;parent&quot;:{&quot;type&quot;:&quot;DOCUMENT&quot;,&quot;parentId&quot;:&quot;9999a55b-7a42-4f11-846d-0c4c4c28ab89&quot;,&quot;order&quot;:&quot;6&quot;}},&quot;6ca4c876-0b5b-4b05-9b60-678203341a33&quot;:{&quot;id&quot;:&quot;6ca4c876-0b5b-4b05-9b60-678203341a33&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3f566328-eaa0-413a-bd16-ef444d18fa6d&quot;,&quot;type&quot;:&quot;FRAME&quot;,&quot;order&quot;:&quot;5&quot;}},&quot;262df73b-12f2-4989-bbc4-ae5f2b1c55ba&quot;:{&quot;id&quot;:&quot;262df73b-12f2-4989-bbc4-ae5f2b1c55ba&quot;,&quot;name&quot;:&quot;Screen Shot 2023-12-20 at 4.02.04 PM.png&quot;,&quot;type&quot;:&quot;FIGURE_OBJECT&quot;,&quot;relativeTransform&quot;:{&quot;translate&quot;:{&quot;x&quot;:0.0007143043623898393,&quot;y&quot;:-19.216599586703865},&quot;rotate&quot;:0,&quot;skewX&quot;:0,&quot;scale&quot;:{&quot;x&quot;:3.199998355255128,&quot;y&quot;:3.199998355255128}},&quot;image&quot;:{&quot;url&quot;:&quot;https://core.services.biorender.com/api/uploads/658358c0d3c39ace7971df27/1703106752393_961c97a4-a9d2-4d46-86f9-2010935138a2_icon.png&quot;,&quot;fallbackUrl&quot;:&quot;https://core.services.biorender.com/api/uploads/658358c0d3c39ace7971df27/1703106752393_961c97a4-a9d2-4d46-86f9-2010935138a2_icon.png&quot;,&quot;isPremium&quot;:false,&quot;isSignedURL&quot;:true,&quot;size&quot;:{&quot;x&quot;:300,&quot;y&quot;:169.74128233970754}},&quot;source&quot;:{&quot;id&quot;:&quot;658358c0d3c39ace7971df27&quot;,&quot;type&quot;:&quot;UPLOADS&quot;},&quot;isPremium&quot;:false,&quot;parent&quot;:{&quot;type&quot;:&quot;CHILD&quot;,&quot;parentId&quot;:&quot;3f566328-eaa0-413a-bd16-ef444d18fa6d&quot;,&quot;order&quot;:&quot;5&quot;}},&quot;eef29191-8568-4c93-9d1b-20733da7df2d&quot;:{&quot;type&quot;:&quot;FIGURE_OBJECT&quot;,&quot;id&quot;:&quot;eef29191-8568-4c93-9d1b-20733da7df2d&quot;,&quot;relativeTransform&quot;:{&quot;translate&quot;:{&quot;x&quot;:-79.86417657045843,&quot;y&quot;:-21.188455008488987},&quot;rotate&quot;:0,&quot;skewX&quot;:0,&quot;scale&quot;:{&quot;x&quot;:1,&quot;y&quot;:1}},&quot;opacity&quot;:1,&quot;path&quot;:{&quot;type&quot;:&quot;POLY_LINE&quot;,&quot;points&quot;:[{&quot;x&quot;:0,&quot;y&quot;:-121.69779286926997},{&quot;x&quot;:0,&quot;y&quot;:121.69779286926997}],&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8&quot;},&quot;connectorInfo&quot;:{&quot;connectedObjects&quot;:[],&quot;type&quot;:&quot;LINE&quot;,&quot;offset&quot;:{&quot;x&quot;:0,&quot;y&quot;:0},&quot;bending&quot;:0.1,&quot;firstElementIsHead&quot;:true,&quot;customized&quot;:false}},&quot;56b8f9f7-5083-4254-bcfc-c017d2021658&quot;:{&quot;type&quot;:&quot;FIGURE_OBJECT&quot;,&quot;id&quot;:&quot;56b8f9f7-5083-4254-bcfc-c017d2021658&quot;,&quot;relativeTransform&quot;:{&quot;translate&quot;:{&quot;x&quot;:88.55687606112059,&quot;y&quot;:-147.23259762309004},&quot;rotate&quot;:0,&quot;skewX&quot;:0,&quot;scale&quot;:{&quot;x&quot;:1,&quot;y&quot;:1}},&quot;opacity&quot;:1,&quot;path&quot;:{&quot;type&quot;:&quot;POLY_LINE&quot;,&quot;points&quot;:[{&quot;x&quot;:-166.2478777589135,&quot;y&quot;:0},{&quot;x&quot;:166.2478777589135,&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quot;},&quot;connectorInfo&quot;:{&quot;connectedObjects&quot;:[],&quot;type&quot;:&quot;LINE&quot;,&quot;offset&quot;:{&quot;x&quot;:0,&quot;y&quot;:0},&quot;bending&quot;:0.1,&quot;firstElementIsHead&quot;:true,&quot;customized&quot;:false}},&quot;23f614c0-325e-4b57-b53e-d874663175db&quot;:{&quot;type&quot;:&quot;FIGURE_OBJECT&quot;,&quot;id&quot;:&quot;23f614c0-325e-4b57-b53e-d874663175db&quot;,&quot;relativeTransform&quot;:{&quot;translate&quot;:{&quot;x&quot;:330.3691350995797,&quot;y&quot;:244.86851604888486},&quot;rotate&quot;:0,&quot;skewX&quot;:0,&quot;scale&quot;:{&quot;x&quot;:1,&quot;y&quot;:1}},&quot;opacity&quot;:1,&quot;path&quot;:{&quot;type&quot;:&quot;POLY_LINE&quot;,&quot;points&quot;:[{&quot;x&quot;:-431.9820370648844,&quot;y&quot;:-44.908765382211605},{&quot;x&quot;:-431.9820370648844,&quot;y&quot;:0},{&quot;x&quot;:89.70047283425502,&quot;y&quot;:0},{&quot;x&quot;:89.70047283425505,&quot;y&quot;:-254.87478637695315}],&quot;closed&quot;:false},&quot;pathStyles&quot;:[{&quot;type&quot;:&quot;FILL&quot;,&quot;fillStyle&quot;:&quot;rgba(0,0,0,0)&quot;},{&quot;type&quot;:&quot;STROKE&quot;,&quot;strokeStyle&quot;:&quot;rgba(112,112,113,1)&quot;,&quot;lineWidth&quot;:15,&quot;lineJoin&quot;:&quot;round&quot;}],&quot;isLocked&quot;:false,&quot;parent&quot;:{&quot;type&quot;:&quot;CHILD&quot;,&quot;parentId&quot;:&quot;3f566328-eaa0-413a-bd16-ef444d18fa6d&quot;,&quot;order&quot;:&quot;95&quot;},&quot;connectorInfo&quot;:{&quot;connectedObjects&quot;:[],&quot;type&quot;:&quot;ELBOW&quot;,&quot;offset&quot;:{&quot;x&quot;:0,&quot;y&quot;:0},&quot;bending&quot;:0.1,&quot;firstElementIsHead&quot;:true,&quot;customized&quot;:true}},&quot;3bc507f2-8cbe-441c-ae26-7ae7baf7ca49&quot;:{&quot;type&quot;:&quot;FIGURE_OBJECT&quot;,&quot;id&quot;:&quot;3bc507f2-8cbe-441c-ae26-7ae7baf7ca49&quot;,&quot;relativeTransform&quot;:{&quot;translate&quot;:{&quot;x&quot;:-164.6179966044143,&quot;y&quot;:102.68251273344652},&quot;rotate&quot;:0,&quot;skewX&quot;:0,&quot;scale&quot;:{&quot;x&quot;:1,&quot;y&quot;:1}},&quot;opacity&quot;:1,&quot;path&quot;:{&quot;type&quot;:&quot;POLY_LINE&quot;,&quot;points&quot;:[{&quot;x&quot;:-76.06112054329375,&quot;y&quot;:0},{&quot;x&quot;:76.06112054329375,&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7&quot;},&quot;connectorInfo&quot;:{&quot;connectedObjects&quot;:[],&quot;type&quot;:&quot;LINE&quot;,&quot;offset&quot;:{&quot;x&quot;:0,&quot;y&quot;:0},&quot;bending&quot;:0.1,&quot;firstElementIsHead&quot;:true,&quot;customized&quot;:false}},&quot;266ac95c-c840-4ca6-9ea0-19c0042f9e83&quot;:{&quot;type&quot;:&quot;FIGURE_OBJECT&quot;,&quot;id&quot;:&quot;266ac95c-c840-4ca6-9ea0-19c0042f9e83&quot;,&quot;relativeTransform&quot;:{&quot;translate&quot;:{&quot;x&quot;:-256.97792869269955,&quot;y&quot;:153.75212224108657},&quot;rotate&quot;:0,&quot;skewX&quot;:0,&quot;scale&quot;:{&quot;x&quot;:1,&quot;y&quot;:1}},&quot;opacity&quot;:1,&quot;path&quot;:{&quot;type&quot;:&quot;POLY_LINE&quot;,&quot;points&quot;:[{&quot;x&quot;:0,&quot;y&quot;:-33.68421052631578},{&quot;x&quot;:0,&quot;y&quot;:33.68421052631578}],&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8&quot;},&quot;connectorInfo&quot;:{&quot;connectedObjects&quot;:[],&quot;type&quot;:&quot;LINE&quot;,&quot;offset&quot;:{&quot;x&quot;:0,&quot;y&quot;:0},&quot;bending&quot;:0.1,&quot;firstElementIsHead&quot;:true,&quot;customized&quot;:false}},&quot;724c5b9b-8d71-4721-8c92-3dd06e7dad13&quot;:{&quot;type&quot;:&quot;FIGURE_OBJECT&quot;,&quot;id&quot;:&quot;724c5b9b-8d71-4721-8c92-3dd06e7dad13&quot;,&quot;relativeTransform&quot;:{&quot;translate&quot;:{&quot;x&quot;:121.69779286927002,&quot;y&quot;:221.12054329371819},&quot;rotate&quot;:0,&quot;skewX&quot;:0,&quot;scale&quot;:{&quot;x&quot;:1,&quot;y&quot;:1}},&quot;opacity&quot;:1,&quot;path&quot;:{&quot;type&quot;:&quot;POLY_LINE&quot;,&quot;points&quot;:[{&quot;x&quot;:-201.56196943972844,&quot;y&quot;:0},{&quot;x&quot;:201.56196943972844,&quot;y&quot;:0}],&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quot;},&quot;connectorInfo&quot;:{&quot;connectedObjects&quot;:[],&quot;type&quot;:&quot;LINE&quot;,&quot;offset&quot;:{&quot;x&quot;:0,&quot;y&quot;:0},&quot;bending&quot;:0.1,&quot;firstElementIsHead&quot;:true,&quot;customized&quot;:false}},&quot;e13de5e9-323e-4475-846a-b5f10fa9fe74&quot;:{&quot;type&quot;:&quot;FIGURE_OBJECT&quot;,&quot;id&quot;:&quot;e13de5e9-323e-4475-846a-b5f10fa9fe74&quot;,&quot;relativeTransform&quot;:{&quot;translate&quot;:{&quot;x&quot;:340.6451612903227,&quot;y&quot;:109.20203735144315},&quot;rotate&quot;:0,&quot;skewX&quot;:0,&quot;scale&quot;:{&quot;x&quot;:1,&quot;y&quot;:1}},&quot;opacity&quot;:1,&quot;path&quot;:{&quot;type&quot;:&quot;POLY_LINE&quot;,&quot;points&quot;:[{&quot;x&quot;:0,&quot;y&quot;:-110.83191850594233},{&quot;x&quot;:0,&quot;y&quot;:110.83191850594233}],&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5&quot;},&quot;connectorInfo&quot;:{&quot;connectedObjects&quot;:[],&quot;type&quot;:&quot;LINE&quot;,&quot;offset&quot;:{&quot;x&quot;:0,&quot;y&quot;:0},&quot;bending&quot;:0.1,&quot;firstElementIsHead&quot;:true,&quot;customized&quot;:false}},&quot;0735afde-4b29-430d-8577-e1885bcb4b50&quot;:{&quot;id&quot;:&quot;0735afde-4b29-430d-8577-e1885bcb4b50&quot;,&quot;type&quot;:&quot;FIGURE_OBJECT&quot;,&quot;relativeTransform&quot;:{&quot;translate&quot;:{&quot;x&quot;:199.35459719144774,&quot;y&quot;:232.2408701044574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7&quot;}},&quot;70ea7a9b-8278-4813-88ab-6f438019f5c3&quot;:{&quot;id&quot;:&quot;70ea7a9b-8278-4813-88ab-6f438019f5c3&quot;,&quot;type&quot;:&quot;FIGURE_OBJECT&quot;,&quot;relativeTransform&quot;:{&quot;translate&quot;:{&quot;x&quot;:409.8125194736148,&quot;y&quot;:148.3194780796752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8&quot;}},&quot;ec733a8a-aa64-4d2b-84c7-46dd15fd86ef&quot;:{&quot;id&quot;:&quot;ec733a8a-aa64-4d2b-84c7-46dd15fd86ef&quot;,&quot;type&quot;:&quot;FIGURE_OBJECT&quot;,&quot;relativeTransform&quot;:{&quot;translate&quot;:{&quot;x&quot;:374.80680803430135,&quot;y&quot;:-79.3549641736929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quot;}},&quot;ede8ef66-ad02-4836-a2f0-216a3cec85f2&quot;:{&quot;id&quot;:&quot;ede8ef66-ad02-4836-a2f0-216a3cec85f2&quot;,&quot;type&quot;:&quot;FIGURE_OBJECT&quot;,&quot;relativeTransform&quot;:{&quot;translate&quot;:{&quot;x&quot;:181.96869235417702,&quot;y&quot;:-156.005858421340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5&quot;}},&quot;58d90084-bf01-47d6-a632-fd8de45935e8&quot;:{&quot;id&quot;:&quot;58d90084-bf01-47d6-a632-fd8de45935e8&quot;,&quot;type&quot;:&quot;FIGURE_OBJECT&quot;,&quot;relativeTransform&quot;:{&quot;translate&quot;:{&quot;x&quot;:-11.783418146240138,&quot;y&quot;:-39.4373602486259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7&quot;}},&quot;b512a645-b1c0-4a15-9508-0069bb57852e&quot;:{&quot;id&quot;:&quot;b512a645-b1c0-4a15-9508-0069bb57852e&quot;,&quot;type&quot;:&quot;FIGURE_OBJECT&quot;,&quot;relativeTransform&quot;:{&quot;translate&quot;:{&quot;x&quot;:-103.6403054876119,&quot;y&quot;:93.1530374377716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8&quot;}},&quot;ace5da0e-055f-415c-8ac1-4a34d7e5f250&quot;:{&quot;id&quot;:&quot;ace5da0e-055f-415c-8ac1-4a34d7e5f250&quot;,&quot;type&quot;:&quot;FIGURE_OBJECT&quot;,&quot;relativeTransform&quot;:{&quot;translate&quot;:{&quot;x&quot;:-18.69127009294681,&quot;y&quot;:165.0013947224540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quot;}},&quot;fe27e048-2292-44a5-a1ff-a9b377b059a2&quot;:{&quot;id&quot;:&quot;fe27e048-2292-44a5-a1ff-a9b377b059a2&quot;,&quot;type&quot;:&quot;FIGURE_OBJECT&quot;,&quot;relativeTransform&quot;:{&quot;translate&quot;:{&quot;x&quot;:-211.89710566602383,&quot;y&quot;:149.28853103507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5&quot;}},&quot;5ea22270-a82a-4e27-842c-44ef32ae8b6d&quot;:{&quot;id&quot;:&quot;5ea22270-a82a-4e27-842c-44ef32ae8b6d&quot;,&quot;type&quot;:&quot;FIGURE_OBJECT&quot;,&quot;relativeTransform&quot;:{&quot;translate&quot;:{&quot;x&quot;:147.99546433196193,&quot;y&quot;:24.87269327501368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7&quot;}},&quot;c049988c-2e56-46c5-a66f-91c489e74ca7&quot;:{&quot;id&quot;:&quot;c049988c-2e56-46c5-a66f-91c489e74ca7&quot;,&quot;type&quot;:&quot;FIGURE_OBJECT&quot;,&quot;relativeTransform&quot;:{&quot;translate&quot;:{&quot;x&quot;:340.64490328335876,&quot;y&quot;:-180.2459926045294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8&quot;}},&quot;7549d513-6c07-490b-ac71-090eb842f6ae&quot;:{&quot;id&quot;:&quot;7549d513-6c07-490b-ac71-090eb842f6ae&quot;,&quot;type&quot;:&quot;FIGURE_OBJECT&quot;,&quot;relativeTransform&quot;:{&quot;translate&quot;:{&quot;x&quot;:300.5263843054877,&quot;y&quot;:-190.870317055624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quot;}},&quot;9c82f769-3c9a-428c-98de-4793bd0874e8&quot;:{&quot;id&quot;:&quot;9c82f769-3c9a-428c-98de-4793bd0874e8&quot;,&quot;type&quot;:&quot;FIGURE_OBJECT&quot;,&quot;relativeTransform&quot;:{&quot;translate&quot;:{&quot;x&quot;:289.81346795775653,&quot;y&quot;:-103.5954483899745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5&quot;}},&quot;e3306d71-f0b4-4a78-b3ff-0b337f409471&quot;:{&quot;id&quot;:&quot;e3306d71-f0b4-4a78-b3ff-0b337f409471&quot;,&quot;type&quot;:&quot;FIGURE_OBJECT&quot;,&quot;relativeTransform&quot;:{&quot;translate&quot;:{&quot;x&quot;:226.8775771056949,&quot;y&quot;:-190.869885729907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7&quot;}},&quot;1446d814-8f0d-4a70-b2f7-396d8c9b9024&quot;:{&quot;id&quot;:&quot;1446d814-8f0d-4a70-b2f7-396d8c9b9024&quot;,&quot;type&quot;:&quot;FIGURE_OBJECT&quot;,&quot;relativeTransform&quot;:{&quot;translate&quot;:{&quot;x&quot;:180.52569652671866,&quot;y&quot;:-115.068086731317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8&quot;}},&quot;27efa9d0-c2df-47c5-9929-840a38d7c0ac&quot;:{&quot;id&quot;:&quot;27efa9d0-c2df-47c5-9929-840a38d7c0ac&quot;,&quot;type&quot;:&quot;FIGURE_OBJECT&quot;,&quot;relativeTransform&quot;:{&quot;translate&quot;:{&quot;x&quot;:153.8204896549741,&quot;y&quot;:-196.94434934246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quot;}},&quot;4afcef98-5c69-4e43-b6c0-981447dfe8da&quot;:{&quot;id&quot;:&quot;4afcef98-5c69-4e43-b6c0-981447dfe8da&quot;,&quot;type&quot;:&quot;FIGURE_OBJECT&quot;,&quot;relativeTransform&quot;:{&quot;translate&quot;:{&quot;x&quot;:61.96903473281333,&quot;y&quot;:-200.139228540185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5&quot;}},&quot;8d812505-53ca-4a19-9183-82002eebee1b&quot;:{&quot;id&quot;:&quot;8d812505-53ca-4a19-9183-82002eebee1b&quot;,&quot;type&quot;:&quot;FIGURE_OBJECT&quot;,&quot;relativeTransform&quot;:{&quot;translate&quot;:{&quot;x&quot;:101.30879505625734,&quot;y&quot;:-105.4412347270581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7&quot;}},&quot;6e1f9bd7-5f18-46a7-a215-8d5c809509a2&quot;:{&quot;id&quot;:&quot;6e1f9bd7-5f18-46a7-a215-8d5c809509a2&quot;,&quot;type&quot;:&quot;FIGURE_OBJECT&quot;,&quot;relativeTransform&quot;:{&quot;translate&quot;:{&quot;x&quot;:61.96886503985495,&quot;y&quot;:-105.4412069292969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8&quot;}},&quot;1ce96570-ada2-4cad-8c9a-538e4358c983&quot;:{&quot;id&quot;:&quot;1ce96570-ada2-4cad-8c9a-538e4358c983&quot;,&quot;type&quot;:&quot;FIGURE_OBJECT&quot;,&quot;relativeTransform&quot;:{&quot;translate&quot;:{&quot;x&quot;:49.81312287416175,&quot;y&quot;:117.3932386406145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quot;}},&quot;5be6bd45-c3e1-4e49-abfa-5c10e5525135&quot;:{&quot;id&quot;:&quot;5be6bd45-c3e1-4e49-abfa-5c10e5525135&quot;,&quot;type&quot;:&quot;FIGURE_OBJECT&quot;,&quot;relativeTransform&quot;:{&quot;translate&quot;:{&quot;x&quot;:106.87814716123276,&quot;y&quot;:-36.4321523121636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5&quot;}},&quot;614f8e12-007e-4be3-b97a-9d1fe72dd67f&quot;:{&quot;id&quot;:&quot;614f8e12-007e-4be3-b97a-9d1fe72dd67f&quot;,&quot;type&quot;:&quot;FIGURE_OBJECT&quot;,&quot;relativeTransform&quot;:{&quot;translate&quot;:{&quot;x&quot;:-11.783220885729861,&quot;y&quot;:-196.943509193980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7&quot;}},&quot;d3b0e47b-ec00-4823-84d2-68bc15a4e79d&quot;:{&quot;id&quot;:&quot;d3b0e47b-ec00-4823-84d2-68bc15a4e79d&quot;,&quot;type&quot;:&quot;FIGURE_OBJECT&quot;,&quot;relativeTransform&quot;:{&quot;translate&quot;:{&quot;x&quot;:-49.11267940490933,&quot;y&quot;:-190.8695643578602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8&quot;}},&quot;31d0eb37-0be5-4927-a30b-2046bf9a9537&quot;:{&quot;id&quot;:&quot;31d0eb37-0be5-4927-a30b-2046bf9a9537&quot;,&quot;type&quot;:&quot;FIGURE_OBJECT&quot;,&quot;relativeTransform&quot;:{&quot;translate&quot;:{&quot;x&quot;:-79.86365667175039,&quot;y&quot;:-147.2330404880434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3&quot;}]},&quot;format&quot;:&quot;BETTER_TEXT&quot;,&quot;size&quot;:{&quot;x&quot;:120,&quot;y&quot;:24.24},&quot;targetSize&quot;:{&quot;x&quot;:120,&quot;y&quot;:24.24}},&quot;parent&quot;:{&quot;type&quot;:&quot;CHILD&quot;,&quot;parentId&quot;:&quot;3f566328-eaa0-413a-bd16-ef444d18fa6d&quot;,&quot;order&quot;:&quot;99999999&quot;}},&quot;277be1af-f68a-4983-9267-b5a1a18718cd&quot;:{&quot;id&quot;:&quot;277be1af-f68a-4983-9267-b5a1a18718cd&quot;,&quot;type&quot;:&quot;FIGURE_OBJECT&quot;,&quot;relativeTransform&quot;:{&quot;translate&quot;:{&quot;x&quot;:-73.54247221662683,&quot;y&quot;:-38.5338798595723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5&quot;}},&quot;40d597c4-f033-4117-a578-bc84dc416531&quot;:{&quot;id&quot;:&quot;40d597c4-f033-4117-a578-bc84dc416531&quot;,&quot;type&quot;:&quot;FIGURE_OBJECT&quot;,&quot;relativeTransform&quot;:{&quot;translate&quot;:{&quot;x&quot;:-73.54185519841172,&quot;y&quot;:24.87250686311192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7&quot;}},&quot;970ce6a6-384f-4bf6-9688-c4222a5f2081&quot;:{&quot;id&quot;:&quot;970ce6a6-384f-4bf6-9688-c4222a5f2081&quot;,&quot;type&quot;:&quot;FIGURE_OBJECT&quot;,&quot;relativeTransform&quot;:{&quot;translate&quot;:{&quot;x&quot;:-79.86384740007449,&quot;y&quot;:137.0984893096600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8&quot;}},&quot;6e2ccb7f-e049-48ba-ac47-eafc20bdd180&quot;:{&quot;id&quot;:&quot;6e2ccb7f-e049-48ba-ac47-eafc20bdd180&quot;,&quot;type&quot;:&quot;FIGURE_OBJECT&quot;,&quot;relativeTransform&quot;:{&quot;translate&quot;:{&quot;x&quot;:-157.42491720528488,&quot;y&quot;:137.09814509831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quot;}},&quot;4fa5d381-1500-4f91-976c-aea445f1115a&quot;:{&quot;id&quot;:&quot;4fa5d381-1500-4f91-976c-aea445f1115a&quot;,&quot;type&quot;:&quot;FIGURE_OBJECT&quot;,&quot;relativeTransform&quot;:{&quot;translate&quot;:{&quot;x&quot;:-169.11255650197114,&quot;y&quot;:49.2823230122874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5&quot;}},&quot;103faed2-8a4d-4f90-a990-4be97e83d868&quot;:{&quot;id&quot;:&quot;103faed2-8a4d-4f90-a990-4be97e83d868&quot;,&quot;type&quot;:&quot;FIGURE_OBJECT&quot;,&quot;relativeTransform&quot;:{&quot;translate&quot;:{&quot;x&quot;:-240.6307680930044,&quot;y&quot;:68.2665687893873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7&quot;}},&quot;1ade4e73-b803-4ddb-a27e-58b080a93e7f&quot;:{&quot;type&quot;:&quot;FIGURE_OBJECT&quot;,&quot;id&quot;:&quot;1ade4e73-b803-4ddb-a27e-58b080a93e7f&quot;,&quot;relativeTransform&quot;:{&quot;translate&quot;:{&quot;x&quot;:187.43633276740246,&quot;y&quot;:148.31918505942278},&quot;rotate&quot;:0,&quot;skewX&quot;:0,&quot;scale&quot;:{&quot;x&quot;:1,&quot;y&quot;:1}},&quot;opacity&quot;:1,&quot;path&quot;:{&quot;type&quot;:&quot;POLY_LINE&quot;,&quot;points&quot;:[{&quot;x&quot;:-19.5585738539898,&quot;y&quot;:-59.762308998302245},{&quot;x&quot;:-19.5585738539898,&quot;y&quot;:0},{&quot;x&quot;:19.5585738539898,&quot;y&quot;:0},{&quot;x&quot;:19.5585738539898,&quot;y&quot;:59.762308998302245}],&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3f566328-eaa0-413a-bd16-ef444d18fa6d&quot;,&quot;order&quot;:&quot;9999999998&quot;},&quot;connectorInfo&quot;:{&quot;connectedObjects&quot;:[],&quot;type&quot;:&quot;ELBOW&quot;,&quot;offset&quot;:{&quot;x&quot;:0,&quot;y&quot;:0},&quot;bending&quot;:0.1,&quot;firstElementIsHead&quot;:true,&quot;customized&quot;:false}},&quot;978ae1e8-3d91-4576-8f7c-8a28f7853a02&quot;:{&quot;id&quot;:&quot;978ae1e8-3d91-4576-8f7c-8a28f7853a02&quot;,&quot;type&quot;:&quot;FIGURE_OBJECT&quot;,&quot;relativeTransform&quot;:{&quot;translate&quot;:{&quot;x&quot;:-256.9783662628414,&quot;y&quot;:124.0788362349285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quot;}},&quot;c56efd37-e5a9-4c59-b85e-4cee74cbfe11&quot;:{&quot;id&quot;:&quot;c56efd37-e5a9-4c59-b85e-4cee74cbfe11&quot;,&quot;type&quot;:&quot;FIGURE_OBJECT&quot;,&quot;relativeTransform&quot;:{&quot;translate&quot;:{&quot;x&quot;:-256.9777924664038,&quot;y&quot;:176.31584719864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5&quot;}},&quot;ddd21d08-99e7-458f-a17c-b5e3429d936a&quot;:{&quot;id&quot;:&quot;ddd21d08-99e7-458f-a17c-b5e3429d936a&quot;,&quot;type&quot;:&quot;FIGURE_OBJECT&quot;,&quot;relativeTransform&quot;:{&quot;translate&quot;:{&quot;x&quot;:169.8126799804321,&quot;y&quot;:165.0011044574257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7&quot;}},&quot;ee048144-e9b3-43f9-a4c7-6c655ae17992&quot;:{&quot;id&quot;:&quot;ee048144-e9b3-43f9-a4c7-6c655ae17992&quot;,&quot;type&quot;:&quot;FIGURE_OBJECT&quot;,&quot;relativeTransform&quot;:{&quot;translate&quot;:{&quot;x&quot;:235.29721110183874,&quot;y&quot;:137.097626514344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6,148,142,1)&quot;,&quot;fontWeight&quot;:&quot;normal&quot;,&quot;fontStyle&quot;:&quot;normal&quot;,&quot;decoration&quot;:&quot;none&quot;},&quot;range&quot;:[0,0]}],&quot;text&quot;:&quot;9&quot;}],&quot;_lastCaretLocation&quot;:{&quot;lineIndex&quot;:0,&quot;runIndex&quot;:0,&quot;charIndex&quot;:0}},&quot;format&quot;:&quot;BETTER_TEXT&quot;,&quot;size&quot;:{&quot;x&quot;:120,&quot;y&quot;:24.24},&quot;targetSize&quot;:{&quot;x&quot;:120,&quot;y&quot;:24.24}},&quot;parent&quot;:{&quot;type&quot;:&quot;CHILD&quot;,&quot;parentId&quot;:&quot;3f566328-eaa0-413a-bd16-ef444d18fa6d&quot;,&quot;order&quot;:&quot;99999999998&quot;}},&quot;77a088a7-3b5e-46d2-abd2-2f1658dcfb0e&quot;:{&quot;id&quot;:&quot;77a088a7-3b5e-46d2-abd2-2f1658dcfb0e&quot;,&quot;type&quot;:&quot;FIGURE_OBJECT&quot;,&quot;relativeTransform&quot;:{&quot;translate&quot;:{&quot;x&quot;:181.9686622255474,&quot;y&quot;:124.079359586774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23,23,23,1)&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quot;}},&quot;01971163-eded-45a1-a970-030ae214872d&quot;:{&quot;id&quot;:&quot;01971163-eded-45a1-a970-030ae214872d&quot;,&quot;type&quot;:&quot;FIGURE_OBJECT&quot;,&quot;relativeTransform&quot;:{&quot;translate&quot;:{&quot;x&quot;:264.2596790595955,&quot;y&quot;:64.3230753359615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2,56,48,1)&quot;,&quot;fontWeight&quot;:&quot;normal&quot;,&quot;fontStyle&quot;:&quot;normal&quot;,&quot;decoration&quot;:&quot;none&quot;},&quot;range&quot;:[0,1]}],&quot;text&quot;:&quot;35&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5&quot;}},&quot;20810fb5-4067-4482-85ee-26a54d0cc7bc&quot;:{&quot;id&quot;:&quot;20810fb5-4067-4482-85ee-26a54d0cc7bc&quot;,&quot;type&quot;:&quot;FIGURE_OBJECT&quot;,&quot;relativeTransform&quot;:{&quot;translate&quot;:{&quot;x&quot;:330.35860838537013,&quot;y&quot;:112.857798394290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2,56,48,1)&quot;,&quot;fontWeight&quot;:&quot;normal&quot;,&quot;fontStyle&quot;:&quot;normal&quot;,&quot;decoration&quot;:&quot;none&quot;},&quot;range&quot;:[0,1]}],&quot;text&quot;:&quot;36&quot;}],&quot;_lastCaretLocation&quot;:{&quot;lineIndex&quot;:0,&quot;runIndex&quot;:-1,&quot;charIndex&quot;:-1,&quot;endOfLine&quot;:true}},&quot;format&quot;:&quot;BETTER_TEXT&quot;,&quot;size&quot;:{&quot;x&quot;:120,&quot;y&quot;:24.24},&quot;targetSize&quot;:{&quot;x&quot;:120,&quot;y&quot;:24.24}},&quot;parent&quot;:{&quot;type&quot;:&quot;CHILD&quot;,&quot;parentId&quot;:&quot;3f566328-eaa0-413a-bd16-ef444d18fa6d&quot;,&quot;order&quot;:&quot;999999999997&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3f566328-eaa0-413a-bd16-ef444d18fa6d"/>
  <p:tag name="TITLE" val="Floor plans to networks- example"/>
  <p:tag name="CREATORNAME" val="Courtney Schreiner"/>
  <p:tag name="DATEINSERTED" val="1729449147621"/>
</p:tagLst>
</file>

<file path=ppt/tags/tag3.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01177b73-b363-419b-80f8-38a4c98a402a&quot;:{&quot;id&quot;:&quot;01177b73-b363-419b-80f8-38a4c98a402a&quot;,&quot;type&quot;:&quot;FIGURE_OBJECT&quot;,&quot;document&quot;:{&quot;type&quot;:&quot;FIGURE&quot;,&quot;canvasType&quot;:&quot;FIGURE&quot;,&quot;units&quot;:&quot;in&quot;,&quot;aspectRatio&quot;:0},&quot;parent&quot;:{&quot;type&quot;:&quot;DOCUMENT&quot;,&quot;parentId&quot;:&quot;9999a55b-7a42-4f11-846d-0c4c4c28ab89&quot;,&quot;order&quot;:&quot;83&quot;}},&quot;ba1202fd-94c4-49db-91ea-1bcb21bb6801&quot;:{&quot;id&quot;:&quot;ba1202fd-94c4-49db-91ea-1bcb21bb6801&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01177b73-b363-419b-80f8-38a4c98a402a&quot;,&quot;type&quot;:&quot;FRAME&quot;,&quot;order&quot;:&quot;5&quot;}},&quot;e0474621-5dfb-4138-bcdc-105cf9cb5ce7&quot;:{&quot;id&quot;:&quot;e0474621-5dfb-4138-bcdc-105cf9cb5ce7&quot;,&quot;name&quot;:&quot;Movie_theater_floor_plan.png&quot;,&quot;type&quot;:&quot;FIGURE_OBJECT&quot;,&quot;relativeTransform&quot;:{&quot;translate&quot;:{&quot;x&quot;:-7.359600380063057,&quot;y&quot;:-0.7572512401214624},&quot;rotate&quot;:0,&quot;skewX&quot;:0,&quot;scale&quot;:{&quot;x&quot;:2.93919438391924,&quot;y&quot;:2.9504309963333135}},&quot;image&quot;:{&quot;url&quot;:&quot;https://core.services.biorender.com/api/uploads/6543dcebf6f0eabb013a9ebe/1698946283119_914ed2a2-8974-45f3-858d-711c03f76967_icon.png&quot;,&quot;fallbackUrl&quot;:&quot;https://core.services.biorender.com/api/uploads/6543dcebf6f0eabb013a9ebe/1698946283119_914ed2a2-8974-45f3-858d-711c03f76967_icon.png&quot;,&quot;isPremium&quot;:false,&quot;isSignedURL&quot;:true,&quot;size&quot;:{&quot;x&quot;:300,&quot;y&quot;:205.8921161825726}},&quot;source&quot;:{&quot;id&quot;:&quot;6543dcebf6f0eabb013a9ebe&quot;,&quot;type&quot;:&quot;UPLOADS&quot;},&quot;isPremium&quot;:false,&quot;parent&quot;:{&quot;type&quot;:&quot;CHILD&quot;,&quot;parentId&quot;:&quot;01177b73-b363-419b-80f8-38a4c98a402a&quot;,&quot;order&quot;:&quot;5&quot;}},&quot;f0af21f0-ee13-46aa-97c0-0acbbcc4ddea&quot;:{&quot;type&quot;:&quot;FIGURE_OBJECT&quot;,&quot;id&quot;:&quot;f0af21f0-ee13-46aa-97c0-0acbbcc4ddea&quot;,&quot;relativeTransform&quot;:{&quot;translate&quot;:{&quot;x&quot;:-215.08967950602772,&quot;y&quot;:153.55483681270218},&quot;rotate&quot;:0,&quot;skewX&quot;:0,&quot;scale&quot;:{&quot;x&quot;:1,&quot;y&quot;:1}},&quot;opacity&quot;:1,&quot;path&quot;:{&quot;type&quot;:&quot;POLY_LINE&quot;,&quot;points&quot;:[{&quot;x&quot;:0,&quot;y&quot;:114.0370479270803},{&quot;x&quot;:0,&quot;y&quot;:-114.037047927080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7&quot;},&quot;connectorInfo&quot;:{&quot;connectedObjects&quot;:[],&quot;type&quot;:&quot;LINE&quot;,&quot;offset&quot;:{&quot;x&quot;:0,&quot;y&quot;:0},&quot;bending&quot;:0.1,&quot;firstElementIsHead&quot;:true,&quot;customized&quot;:false}},&quot;693b46b3-4f8e-4e0e-bcc8-9aa498c3b018&quot;:{&quot;type&quot;:&quot;FIGURE_OBJECT&quot;,&quot;id&quot;:&quot;693b46b3-4f8e-4e0e-bcc8-9aa498c3b018&quot;,&quot;relativeTransform&quot;:{&quot;translate&quot;:{&quot;x&quot;:-24.275213172596352,&quot;y&quot;:25.968832696265792},&quot;rotate&quot;:0,&quot;skewX&quot;:0,&quot;scale&quot;:{&quot;x&quot;:1,&quot;y&quot;:1}},&quot;opacity&quot;:1,&quot;path&quot;:{&quot;type&quot;:&quot;POLY_LINE&quot;,&quot;points&quot;:[{&quot;x&quot;:-180.65274919141433,&quot;y&quot;:0},{&quot;x&quot;:180.65274919141433,&quot;y&quot;:0}],&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8&quot;},&quot;connectorInfo&quot;:{&quot;connectedObjects&quot;:[],&quot;type&quot;:&quot;LINE&quot;,&quot;offset&quot;:{&quot;x&quot;:0,&quot;y&quot;:0},&quot;bending&quot;:0.1,&quot;firstElementIsHead&quot;:true,&quot;customized&quot;:false}},&quot;b172fe8f-78f0-42b5-a757-c0573bd60b44&quot;:{&quot;type&quot;:&quot;FIGURE_OBJECT&quot;,&quot;id&quot;:&quot;b172fe8f-78f0-42b5-a757-c0573bd60b44&quot;,&quot;relativeTransform&quot;:{&quot;translate&quot;:{&quot;x&quot;:185.34243894036172,&quot;y&quot;:67.8155167288561},&quot;rotate&quot;:0},&quot;opacity&quot;:1,&quot;path&quot;:{&quot;type&quot;:&quot;POLY_LINE&quot;,&quot;points&quot;:[{&quot;x&quot;:0,&quot;y&quot;:-34.880414313689585},{&quot;x&quot;:0,&quot;y&quot;:34.880414313689585}],&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quot;},&quot;connectorInfo&quot;:{&quot;connectedObjects&quot;:[],&quot;type&quot;:&quot;LINE&quot;,&quot;offset&quot;:{&quot;x&quot;:0,&quot;y&quot;:0},&quot;bending&quot;:0.1,&quot;firstElementIsHead&quot;:true,&quot;customized&quot;:false}},&quot;5e9fcf66-7501-407a-becd-9f6b2b5b1b11&quot;:{&quot;type&quot;:&quot;FIGURE_OBJECT&quot;,&quot;id&quot;:&quot;5e9fcf66-7501-407a-becd-9f6b2b5b1b11&quot;,&quot;relativeTransform&quot;:{&quot;translate&quot;:{&quot;x&quot;:161.59655438580387,&quot;y&quot;:104.80991271443682},&quot;rotate&quot;:0,&quot;skewX&quot;:0,&quot;scale&quot;:{&quot;x&quot;:1,&quot;y&quot;:1}},&quot;opacity&quot;:1,&quot;path&quot;:{&quot;type&quot;:&quot;POLY_LINE&quot;,&quot;points&quot;:[{&quot;x&quot;:0,&quot;y&quot;:-15.072997480671518},{&quot;x&quot;:0,&quot;y&quot;:15.072997480671518}],&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5&quot;},&quot;connectorInfo&quot;:{&quot;connectedObjects&quot;:[],&quot;type&quot;:&quot;LINE&quot;,&quot;offset&quot;:{&quot;x&quot;:0,&quot;y&quot;:0},&quot;bending&quot;:0.1,&quot;firstElementIsHead&quot;:true,&quot;customized&quot;:false}},&quot;90dbcadb-512e-46b1-bbb5-570e9f63453d&quot;:{&quot;type&quot;:&quot;FIGURE_OBJECT&quot;,&quot;id&quot;:&quot;90dbcadb-512e-46b1-bbb5-570e9f63453d&quot;,&quot;relativeTransform&quot;:{&quot;translate&quot;:{&quot;x&quot;:178.4222259921349,&quot;y&quot;:-25.58904223462838},&quot;rotate&quot;:0,&quot;skewX&quot;:0,&quot;scale&quot;:{&quot;x&quot;:1,&quot;y&quot;:1}},&quot;opacity&quot;:1,&quot;path&quot;:{&quot;type&quot;:&quot;POLY_LINE&quot;,&quot;points&quot;:[{&quot;x&quot;:0,&quot;y&quot;:45.92006209227833},{&quot;x&quot;:0,&quot;y&quot;:-45.9200620922783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7&quot;},&quot;connectorInfo&quot;:{&quot;connectedObjects&quot;:[],&quot;type&quot;:&quot;LINE&quot;,&quot;offset&quot;:{&quot;x&quot;:0,&quot;y&quot;:0},&quot;bending&quot;:0.1,&quot;firstElementIsHead&quot;:true,&quot;customized&quot;:false}},&quot;b6298f10-5c9d-4fde-8cc8-5bf00fcc0b77&quot;:{&quot;type&quot;:&quot;FIGURE_OBJECT&quot;,&quot;id&quot;:&quot;b6298f10-5c9d-4fde-8cc8-5bf00fcc0b77&quot;,&quot;relativeTransform&quot;:{&quot;translate&quot;:{&quot;x&quot;:161.5965543858039,&quot;y&quot;:-145.1214176046048},&quot;rotate&quot;:0,&quot;skewX&quot;:0,&quot;scale&quot;:{&quot;x&quot;:1,&quot;y&quot;:1}},&quot;opacity&quot;:1,&quot;path&quot;:{&quot;type&quot;:&quot;POLY_LINE&quot;,&quot;points&quot;:[{&quot;x&quot;:0,&quot;y&quot;:68.70482572585155},{&quot;x&quot;:0,&quot;y&quot;:-68.70482572585155}],&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8&quot;},&quot;connectorInfo&quot;:{&quot;connectedObjects&quot;:[],&quot;type&quot;:&quot;LINE&quot;,&quot;offset&quot;:{&quot;x&quot;:0,&quot;y&quot;:0},&quot;bending&quot;:0.1,&quot;firstElementIsHead&quot;:true,&quot;customized&quot;:false}},&quot;fc3f0154-487d-4014-9c50-b27cd45abf28&quot;:{&quot;type&quot;:&quot;FIGURE_OBJECT&quot;,&quot;id&quot;:&quot;fc3f0154-487d-4014-9c50-b27cd45abf28&quot;,&quot;relativeTransform&quot;:{&quot;translate&quot;:{&quot;x&quot;:180.77543500110508,&quot;y&quot;:-248.4286561504406},&quot;rotate&quot;:0},&quot;opacity&quot;:1,&quot;path&quot;:{&quot;type&quot;:&quot;POLY_LINE&quot;,&quot;points&quot;:[{&quot;x&quot;:13.070323296833232,&quot;y&quot;:-23.586368151910396},{&quot;x&quot;:13.070323296833232,&quot;y&quot;:23.586368151910396},{&quot;x&quot;:-13.070323296833232,&quot;y&quot;:23.586368151910396}],&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quot;},&quot;connectorInfo&quot;:{&quot;connectedObjects&quot;:[],&quot;type&quot;:&quot;ELBOW&quot;,&quot;offset&quot;:{&quot;x&quot;:0,&quot;y&quot;:0},&quot;bending&quot;:-0.1,&quot;firstElementIsHead&quot;:true,&quot;customized&quot;:false}},&quot;967f3930-9f7f-494e-9952-ac434dac9cab&quot;:{&quot;type&quot;:&quot;FIGURE_OBJECT&quot;,&quot;id&quot;:&quot;967f3930-9f7f-494e-9952-ac434dac9cab&quot;,&quot;relativeTransform&quot;:{&quot;translate&quot;:{&quot;x&quot;:-306.3911683729383,&quot;y&quot;:0.5132180374756103},&quot;rotate&quot;:0,&quot;skewX&quot;:0,&quot;scale&quot;:{&quot;x&quot;:1,&quot;y&quot;:1}},&quot;opacity&quot;:1,&quot;path&quot;:{&quot;type&quot;:&quot;POLY_LINE&quot;,&quot;points&quot;:[{&quot;x&quot;:-92.89246478308516,&quot;y&quot;:0},{&quot;x&quot;:92.89246478308516,&quot;y&quot;:0}],&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5&quot;},&quot;connectorInfo&quot;:{&quot;connectedObjects&quot;:[],&quot;type&quot;:&quot;LINE&quot;,&quot;offset&quot;:{&quot;x&quot;:0,&quot;y&quot;:0},&quot;bending&quot;:0.1,&quot;firstElementIsHead&quot;:true,&quot;customized&quot;:false}},&quot;46881bcf-2fd4-4601-a4f8-63f43e190b0d&quot;:{&quot;type&quot;:&quot;FIGURE_OBJECT&quot;,&quot;id&quot;:&quot;46881bcf-2fd4-4601-a4f8-63f43e190b0d&quot;,&quot;relativeTransform&quot;:{&quot;translate&quot;:{&quot;x&quot;:120.18884107384164,&quot;y&quot;:2.6336200235303835},&quot;rotate&quot;:0,&quot;skewX&quot;:0,&quot;scale&quot;:{&quot;x&quot;:1,&quot;y&quot;:1}},&quot;opacity&quot;:1,&quot;path&quot;:{&quot;type&quot;:&quot;POLY_LINE&quot;,&quot;points&quot;:[{&quot;x&quot;:0,&quot;y&quot;:18.195920162573643},{&quot;x&quot;:0,&quot;y&quot;:-18.195920162573643}],&quot;closed&quot;:false},&quot;pathStyles&quot;:[{&quot;type&quot;:&quot;FILL&quot;,&quot;fillStyle&quot;:&quot;rgba(0,0,0,0)&quot;},{&quot;type&quot;:&quot;STROKE&quot;,&quot;strokeStyle&quot;:&quot;rgba(6,148,142,1)&quot;,&quot;lineWidth&quot;:2,&quot;lineJoin&quot;:&quot;round&quot;}],&quot;isLocked&quot;:false,&quot;parent&quot;:{&quot;type&quot;:&quot;CHILD&quot;,&quot;parentId&quot;:&quot;01177b73-b363-419b-80f8-38a4c98a402a&quot;,&quot;order&quot;:&quot;997&quot;},&quot;connectorInfo&quot;:{&quot;connectedObjects&quot;:[],&quot;type&quot;:&quot;LINE&quot;,&quot;offset&quot;:{&quot;x&quot;:0,&quot;y&quot;:0},&quot;bending&quot;:0.1,&quot;firstElementIsHead&quot;:true,&quot;customized&quot;:false}},&quot;f47c906d-3656-4e8c-9f70-08597ef762eb&quot;:{&quot;id&quot;:&quot;f47c906d-3656-4e8c-9f70-08597ef762eb&quot;,&quot;type&quot;:&quot;FIGURE_OBJECT&quot;,&quot;relativeTransform&quot;:{&quot;translate&quot;:{&quot;x&quot;:-167.03439554142614,&quot;y&quot;:108.762961217688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1&quot;,&quot;baseStyle&quot;:{&quot;fontFamily&quot;:&quot;Roboto&quot;,&quot;fontSize&quot;:18.666666666666664,&quot;color&quot;:&quot;black&quot;,&quot;fontWeight&quot;:&quot;normal&quot;,&quot;fontStyle&quot;:&quot;normal&quot;,&quot;decoration&quot;:&quot;none&quot;,&quot;script&quot;:&quot;none&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8&quot;}},&quot;a23134d8-eb7f-4705-a27d-307a451d042e&quot;:{&quot;id&quot;:&quot;a23134d8-eb7f-4705-a27d-307a451d042e&quot;,&quot;type&quot;:&quot;FIGURE_OBJECT&quot;,&quot;relativeTransform&quot;:{&quot;translate&quot;:{&quot;x&quot;:-14.225749221678882,&quot;y&quot;:42.8381252873210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quot;}},&quot;5de290e3-f492-4163-9b7a-f85c6749c9bd&quot;:{&quot;id&quot;:&quot;5de290e3-f492-4163-9b7a-f85c6749c9bd&quot;,&quot;type&quot;:&quot;FIGURE_OBJECT&quot;,&quot;relativeTransform&quot;:{&quot;translate&quot;:{&quot;x&quot;:-306.39068617066016,&quot;y&quot;:-4.44235421455347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5&quot;}},&quot;0076b93c-46fb-4366-b3f1-704fda9df350&quot;:{&quot;id&quot;:&quot;0076b93c-46fb-4366-b3f1-704fda9df350&quot;,&quot;type&quot;:&quot;FIGURE_OBJECT&quot;,&quot;relativeTransform&quot;:{&quot;translate&quot;:{&quot;x&quot;:239.4215338240773,&quot;y&quot;:-37.749831010501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7&quot;}},&quot;04a4ef37-f188-447f-90a9-18c1b1d98c69&quot;:{&quot;id&quot;:&quot;04a4ef37-f188-447f-90a9-18c1b1d98c69&quot;,&quot;type&quot;:&quot;FIGURE_OBJECT&quot;,&quot;relativeTransform&quot;:{&quot;translate&quot;:{&quot;x&quot;:237.4221796095238,&quot;y&quot;:67.077659315077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8&quot;}},&quot;25d9b8f4-04ae-4c5b-b235-be156ace12d5&quot;:{&quot;id&quot;:&quot;25d9b8f4-04ae-4c5b-b235-be156ace12d5&quot;,&quot;type&quot;:&quot;FIGURE_OBJECT&quot;,&quot;relativeTransform&quot;:{&quot;translate&quot;:{&quot;x&quot;:211.42052841222494,&quot;y&quot;:104.8101960487600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quot;}},&quot;189ff1a4-ffe6-4167-9dcd-783713e40db0&quot;:{&quot;id&quot;:&quot;189ff1a4-ffe6-4167-9dcd-783713e40db0&quot;,&quot;type&quot;:&quot;FIGURE_OBJECT&quot;,&quot;relativeTransform&quot;:{&quot;translate&quot;:{&quot;x&quot;:219.9025180482338,&quot;y&quot;:-177.3568215659378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5&quot;}},&quot;2e7e025f-654c-482a-9081-26c258592951&quot;:{&quot;id&quot;:&quot;2e7e025f-654c-482a-9081-26c258592951&quot;,&quot;type&quot;:&quot;FIGURE_OBJECT&quot;,&quot;relativeTransform&quot;:{&quot;translate&quot;:{&quot;x&quot;:254.8462825860426,&quot;y&quot;:-241.7542634408802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7&quot;}},&quot;103a54b1-4580-43a7-92d7-60c58b5613f1&quot;:{&quot;id&quot;:&quot;103a54b1-4580-43a7-92d7-60c58b5613f1&quot;,&quot;type&quot;:&quot;FIGURE_OBJECT&quot;,&quot;relativeTransform&quot;:{&quot;translate&quot;:{&quot;x&quot;:-14.226361209225672,&quot;y&quot;:198.4366199016462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8&quot;}},&quot;96cb05f7-3653-4c36-bd4f-fa7d4a12c4cc&quot;:{&quot;id&quot;:&quot;96cb05f7-3653-4c36-bd4f-fa7d4a12c4cc&quot;,&quot;type&quot;:&quot;FIGURE_OBJECT&quot;,&quot;relativeTransform&quot;:{&quot;translate&quot;:{&quot;x&quot;:79.08662776339042,&quot;y&quot;:256.4723364485318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quot;}},&quot;75152033-c49c-4858-bc2f-5e93b3692f73&quot;:{&quot;id&quot;:&quot;75152033-c49c-4858-bc2f-5e93b3692f73&quot;,&quot;type&quot;:&quot;FIGURE_OBJECT&quot;,&quot;relativeTransform&quot;:{&quot;translate&quot;:{&quot;x&quot;:140.9445383165026,&quot;y&quot;:256.472135907346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5&quot;}},&quot;9a5f710f-a5ea-4d63-bec3-5c3f33312877&quot;:{&quot;id&quot;:&quot;9a5f710f-a5ea-4d63-bec3-5c3f33312877&quot;,&quot;type&quot;:&quot;FIGURE_OBJECT&quot;,&quot;relativeTransform&quot;:{&quot;translate&quot;:{&quot;x&quot;:-110.0830025022471,&quot;y&quot;:80.5696620210036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7&quot;}},&quot;3c20cca1-7816-4b86-9337-4395c822c05e&quot;:{&quot;id&quot;:&quot;3c20cca1-7816-4b86-9337-4395c822c05e&quot;,&quot;type&quot;:&quot;FIGURE_OBJECT&quot;,&quot;relativeTransform&quot;:{&quot;translate&quot;:{&quot;x&quot;:-53.75228595536147,&quot;y&quot;:80.570367744184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8&quot;}},&quot;727c7f31-6d3b-4fa3-ad82-807bfbacee1e&quot;:{&quot;id&quot;:&quot;727c7f31-6d3b-4fa3-ad82-807bfbacee1e&quot;,&quot;type&quot;:&quot;FIGURE_OBJECT&quot;,&quot;relativeTransform&quot;:{&quot;translate&quot;:{&quot;x&quot;:76.47552095783914,&quot;y&quot;:94.7052467456095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quot;}},&quot;ce697403-3101-4c59-b60d-afecc9fa6a8d&quot;:{&quot;id&quot;:&quot;ce697403-3101-4c59-b60d-afecc9fa6a8d&quot;,&quot;type&quot;:&quot;FIGURE_OBJECT&quot;,&quot;relativeTransform&quot;:{&quot;translate&quot;:{&quot;x&quot;:-265.9275439843892,&quot;y&quot;:138.271231429479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5&quot;}},&quot;06aed581-6a9f-4fb6-8ce6-bc6eb033f52c&quot;:{&quot;id&quot;:&quot;06aed581-6a9f-4fb6-8ce6-bc6eb033f52c&quot;,&quot;type&quot;:&quot;FIGURE_OBJECT&quot;,&quot;relativeTransform&quot;:{&quot;translate&quot;:{&quot;x&quot;:-251.40882902032365,&quot;y&quot;:-22.51363429834904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7&quot;}},&quot;3656d0ca-d585-4cf5-99a0-bb494f674cd3&quot;:{&quot;id&quot;:&quot;3656d0ca-d585-4cf5-99a0-bb494f674cd3&quot;,&quot;type&quot;:&quot;FIGURE_OBJECT&quot;,&quot;relativeTransform&quot;:{&quot;translate&quot;:{&quot;x&quot;:-306.3912681893398,&quot;y&quot;:-87.53658135528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8&quot;}},&quot;5886961f-1a63-42d3-948f-f8a615524f77&quot;:{&quot;id&quot;:&quot;5886961f-1a63-42d3-948f-f8a615524f77&quot;,&quot;type&quot;:&quot;FIGURE_OBJECT&quot;,&quot;relativeTransform&quot;:{&quot;translate&quot;:{&quot;x&quot;:-74.07883034710912,&quot;y&quot;:-4.44176566091516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quot;}},&quot;89fb00e4-afa5-4637-928c-a7bf1cbd0dff&quot;:{&quot;id&quot;:&quot;89fb00e4-afa5-4637-928c-a7bf1cbd0dff&quot;,&quot;type&quot;:&quot;FIGURE_OBJECT&quot;,&quot;relativeTransform&quot;:{&quot;translate&quot;:{&quot;x&quot;:-94.4849398585865,&quot;y&quot;:-81.0125383165025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5&quot;}},&quot;9c3999bb-00f1-4cdd-8d1c-b56baa5d5eef&quot;:{&quot;id&quot;:&quot;9c3999bb-00f1-4cdd-8d1c-b56baa5d5eef&quot;,&quot;type&quot;:&quot;FIGURE_OBJECT&quot;,&quot;relativeTransform&quot;:{&quot;translate&quot;:{&quot;x&quot;:76.47590897029225,&quot;y&quot;:4.20348828304573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7&quot;}},&quot;b8627d4a-c4da-4836-b180-acec57ebabf9&quot;:{&quot;id&quot;:&quot;b8627d4a-c4da-4836-b180-acec57ebabf9&quot;,&quot;type&quot;:&quot;FIGURE_OBJECT&quot;,&quot;relativeTransform&quot;:{&quot;translate&quot;:{&quot;x&quot;:124.34141190607522,&quot;y&quot;:5.0206653903225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8&quot;}},&quot;6ec21686-dbb3-47e0-a807-8f4b786cc043&quot;:{&quot;id&quot;:&quot;6ec21686-dbb3-47e0-a807-8f4b786cc043&quot;,&quot;type&quot;:&quot;FIGURE_OBJECT&quot;,&quot;relativeTransform&quot;:{&quot;translate&quot;:{&quot;x&quot;:140.94506310337397,&quot;y&quot;:1.72597656609146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quot;}},&quot;027c0e92-9668-4ea5-8321-2a094701d9de&quot;:{&quot;id&quot;:&quot;027c0e92-9668-4ea5-8321-2a094701d9de&quot;,&quot;type&quot;:&quot;FIGURE_OBJECT&quot;,&quot;relativeTransform&quot;:{&quot;translate&quot;:{&quot;x&quot;:134.84629090750036,&quot;y&quot;:-28.6819416450855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5&quot;}},&quot;8cc6097c-66a3-4698-9c34-4c3fdfbdf902&quot;:{&quot;id&quot;:&quot;8cc6097c-66a3-4698-9c34-4c3fdfbdf902&quot;,&quot;type&quot;:&quot;FIGURE_OBJECT&quot;,&quot;relativeTransform&quot;:{&quot;translate&quot;:{&quot;x&quot;:134.8464445808687,&quot;y&quot;:-70.8095018126766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7&quot;}},&quot;b74b4c82-40d3-4a90-99ab-83f9eb137b6f&quot;:{&quot;id&quot;:&quot;b74b4c82-40d3-4a90-99ab-83f9eb137b6f&quot;,&quot;type&quot;:&quot;FIGURE_OBJECT&quot;,&quot;relativeTransform&quot;:{&quot;translate&quot;:{&quot;x&quot;:211.42090335476084,&quot;y&quot;:67.8164353399837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8&quot;}},&quot;b323fb2d-ecd0-4ecd-9721-7bd7eb8af050&quot;:{&quot;id&quot;:&quot;b323fb2d-ecd0-4ecd-9721-7bd7eb8af050&quot;,&quot;type&quot;:&quot;FIGURE_OBJECT&quot;,&quot;relativeTransform&quot;:{&quot;translate&quot;:{&quot;x&quot;:270.8007801099733,&quot;y&quot;:67.0778467863453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quot;}},&quot;bd7fd56f-1ed0-4ccd-8ed9-a0aaeb13f30c&quot;:{&quot;id&quot;:&quot;bd7fd56f-1ed0-4ccd-8ed9-a0aaeb13f30c&quot;,&quot;type&quot;:&quot;FIGURE_OBJECT&quot;,&quot;relativeTransform&quot;:{&quot;translate&quot;:{&quot;x&quot;:275.4667463120736,&quot;y&quot;:-52.92175687974381},&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5&quot;}},&quot;caf20766-b052-46d8-a47a-989c8798f0c7&quot;:{&quot;id&quot;:&quot;caf20766-b052-46d8-a47a-989c8798f0c7&quot;,&quot;type&quot;:&quot;FIGURE_OBJECT&quot;,&quot;relativeTransform&quot;:{&quot;translate&quot;:{&quot;x&quot;:291.89752968068984,&quot;y&quot;:-201.59738816222992},&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7&quot;}},&quot;abcf193d-7587-4f01-a0c0-64b6491c44cd&quot;:{&quot;id&quot;:&quot;abcf193d-7587-4f01-a0c0-64b6491c44cd&quot;,&quot;type&quot;:&quot;FIGURE_OBJECT&quot;,&quot;relativeTransform&quot;:{&quot;translate&quot;:{&quot;x&quot;:217.37805562314162,&quot;y&quot;:-256.14127345472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8&quot;}},&quot;4f0fd5b6-0578-47de-b72a-9a51ae2a8564&quot;:{&quot;id&quot;:&quot;4f0fd5b6-0578-47de-b72a-9a51ae2a8564&quot;,&quot;type&quot;:&quot;FIGURE_OBJECT&quot;,&quot;relativeTransform&quot;:{&quot;translate&quot;:{&quot;x&quot;:239.4224569873932,&quot;y&quot;:-191.62999484418208},&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quot;}},&quot;53673506-0732-4400-9aab-517e572cd3ab&quot;:{&quot;id&quot;:&quot;53673506-0732-4400-9aab-517e572cd3ab&quot;,&quot;type&quot;:&quot;FIGURE_OBJECT&quot;,&quot;relativeTransform&quot;:{&quot;translate&quot;:{&quot;x&quot;:254.84593761237412,&quot;y&quot;:180.64116271057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5&quot;}},&quot;6fa764be-eb39-4ead-af51-c067273749cd&quot;:{&quot;id&quot;:&quot;6fa764be-eb39-4ead-af51-c067273749cd&quot;,&quot;type&quot;:&quot;FIGURE_OBJECT&quot;,&quot;relativeTransform&quot;:{&quot;translate&quot;:{&quot;x&quot;:185.34166360382358,&quot;y&quot;:104.809701230755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7&quot;}},&quot;11d44640-240e-40eb-972a-0bdc9ea997bc&quot;:{&quot;id&quot;:&quot;11d44640-240e-40eb-972a-0bdc9ea997bc&quot;,&quot;type&quot;:&quot;FIGURE_OBJECT&quot;,&quot;relativeTransform&quot;:{&quot;translate&quot;:{&quot;x&quot;:185.34164343739445,&quot;y&quot;:141.80367937966705},&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8&quot;}},&quot;616357db-8de9-4548-b6af-25a081ebeac4&quot;:{&quot;id&quot;:&quot;616357db-8de9-4548-b6af-25a081ebeac4&quot;,&quot;type&quot;:&quot;FIGURE_OBJECT&quot;,&quot;relativeTransform&quot;:{&quot;translate&quot;:{&quot;x&quot;:199.08687011841423,&quot;y&quot;:192.0312357182257},&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black&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24.24},&quot;targetSize&quot;:{&quot;x&quot;:120,&quot;y&quot;:24.24}},&quot;parent&quot;:{&quot;type&quot;:&quot;CHILD&quot;,&quot;parentId&quot;:&quot;01177b73-b363-419b-80f8-38a4c98a402a&quot;,&quot;order&quot;:&quot;99999999999&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01177b73-b363-419b-80f8-38a4c98a402a"/>
  <p:tag name="TITLE" val="Floor plans to networks- example"/>
  <p:tag name="CREATORNAME" val="Courtney Schreiner"/>
  <p:tag name="DATEINSERTED" val="1729448167579"/>
</p:tagLst>
</file>

<file path=ppt/tags/tag4.xml><?xml version="1.0" encoding="utf-8"?>
<p:tagLst xmlns:a="http://schemas.openxmlformats.org/drawingml/2006/main" xmlns:r="http://schemas.openxmlformats.org/officeDocument/2006/relationships" xmlns:p="http://schemas.openxmlformats.org/presentationml/2006/main">
  <p:tag name="ID" val="654259b2446ffd21e0a9f104"/>
  <p:tag name="BIOJSON" val="{&quot;id&quot;:&quot;9999a55b-7a42-4f11-846d-0c4c4c28ab89&quot;,&quot;objects&quot;:{&quot;de10772c-eed8-4e36-bb5f-d5ed5d9f3d30&quot;:{&quot;id&quot;:&quot;de10772c-eed8-4e36-bb5f-d5ed5d9f3d30&quot;,&quot;type&quot;:&quot;FIGURE_OBJECT&quot;,&quot;document&quot;:{&quot;type&quot;:&quot;FIGURE&quot;,&quot;canvasType&quot;:&quot;FIGURE&quot;,&quot;units&quot;:&quot;in&quot;,&quot;aspectRatio&quot;:0},&quot;parent&quot;:{&quot;type&quot;:&quot;DOCUMENT&quot;,&quot;parentId&quot;:&quot;9999a55b-7a42-4f11-846d-0c4c4c28ab89&quot;,&quot;order&quot;:&quot;9&quot;}},&quot;3e996a13-7bc5-48ba-abc6-bef52c4a0333&quot;:{&quot;id&quot;:&quot;3e996a13-7bc5-48ba-abc6-bef52c4a0333&quot;,&quot;type&quot;:&quot;FIGURE_OBJECT&quot;,&quot;relativeTransform&quot;:{&quot;translate&quot;:{&quot;x&quot;:0,&quot;y&quot;:0},&quot;rotate&quot;:0,&quot;skewX&quot;:0,&quot;scale&quot;:{&quot;x&quot;:1,&quot;y&quot;:1}},&quot;path&quot;:{&quot;type&quot;:&quot;RECT&quot;,&quot;size&quot;:{&quot;x&quot;:960,&quot;y&quot;:672}},&quot;pathStyles&quot;:[{&quot;type&quot;:&quot;FILL&quot;,&quot;fillStyle&quot;:&quot;rgba(0,0,0,0)&quot;}],&quot;parent&quot;:{&quot;parentId&quot;:&quot;de10772c-eed8-4e36-bb5f-d5ed5d9f3d30&quot;,&quot;type&quot;:&quot;FRAME&quot;,&quot;order&quot;:&quot;5&quot;}},&quot;3e729e77-b7a1-44aa-bc18-0b8821f0355e&quot;:{&quot;id&quot;:&quot;3e729e77-b7a1-44aa-bc18-0b8821f0355e&quot;,&quot;name&quot;:&quot;Uni_Basement.jpg&quot;,&quot;type&quot;:&quot;FIGURE_OBJECT&quot;,&quot;relativeTransform&quot;:{&quot;translate&quot;:{&quot;x&quot;:-280.4610601334803,&quot;y&quot;:-137.95605229359745},&quot;rotate&quot;:0,&quot;skewX&quot;:0,&quot;scale&quot;:{&quot;x&quot;:1,&quot;y&quot;:1}},&quot;image&quot;:{&quot;url&quot;:&quot;https://core.services.biorender.com/api/uploads/6545440b5c7e2fa0e97816e6/1699038219172_84b00cc6-9108-4a20-bb8d-e1840f44b05b_icon.jpg&quot;,&quot;isPremium&quot;:false,&quot;isSignedURL&quot;:true,&quot;size&quot;:{&quot;x&quot;:300,&quot;y&quot;:302.5}},&quot;source&quot;:{&quot;id&quot;:&quot;6545440b5c7e2fa0e97816e6&quot;,&quot;type&quot;:&quot;UPLOADS&quot;},&quot;isPremium&quot;:false,&quot;parent&quot;:{&quot;type&quot;:&quot;CHILD&quot;,&quot;parentId&quot;:&quot;de10772c-eed8-4e36-bb5f-d5ed5d9f3d30&quot;,&quot;order&quot;:&quot;7&quot;}},&quot;1e2f7e05-1378-4a47-8746-042f6c5e0449&quot;:{&quot;id&quot;:&quot;1e2f7e05-1378-4a47-8746-042f6c5e0449&quot;,&quot;name&quot;:&quot;Uni_floor1.jpg&quot;,&quot;type&quot;:&quot;FIGURE_OBJECT&quot;,&quot;relativeTransform&quot;:{&quot;translate&quot;:{&quot;x&quot;:185.66552901023886,&quot;y&quot;:-137.95617927070234},&quot;rotate&quot;:0,&quot;skewX&quot;:0,&quot;scale&quot;:{&quot;x&quot;:1,&quot;y&quot;:1}},&quot;image&quot;:{&quot;url&quot;:&quot;https://core.services.biorender.com/api/uploads/65454409696a7afbf35ac135/1699038217659_5918e68a-865e-4560-a1c9-c6430bff6a04_icon.jpg&quot;,&quot;fallbackUrl&quot;:&quot;https://core.services.biorender.com/api/uploads/65454409696a7afbf35ac135/1699038217659_5918e68a-865e-4560-a1c9-c6430bff6a04_icon.jpg&quot;,&quot;isPremium&quot;:false,&quot;isSignedURL&quot;:true,&quot;size&quot;:{&quot;x&quot;:300,&quot;y&quot;:302.5}},&quot;source&quot;:{&quot;id&quot;:&quot;65454409696a7afbf35ac135&quot;,&quot;type&quot;:&quot;UPLOADS&quot;},&quot;isPremium&quot;:false,&quot;parent&quot;:{&quot;type&quot;:&quot;CHILD&quot;,&quot;parentId&quot;:&quot;de10772c-eed8-4e36-bb5f-d5ed5d9f3d30&quot;,&quot;order&quot;:&quot;8&quot;}},&quot;299c6056-807c-44ef-8bf2-ebfab37d7502&quot;:{&quot;id&quot;:&quot;299c6056-807c-44ef-8bf2-ebfab37d7502&quot;,&quot;name&quot;:&quot;Uni_floor3.jpg&quot;,&quot;type&quot;:&quot;FIGURE_OBJECT&quot;,&quot;relativeTransform&quot;:{&quot;translate&quot;:{&quot;x&quot;:185.66589725166165,&quot;y&quot;:172.44513202802239},&quot;rotate&quot;:0,&quot;skewX&quot;:0,&quot;scale&quot;:{&quot;x&quot;:1,&quot;y&quot;:1}},&quot;image&quot;:{&quot;url&quot;:&quot;https://core.services.biorender.com/api/uploads/65454409c743b11623a36407/1699038217268_3f68d3bc-38a2-4c0e-b832-49335f8f2902_icon.jpg&quot;,&quot;fallbackUrl&quot;:&quot;https://core.services.biorender.com/api/uploads/65454409c743b11623a36407/1699038217268_3f68d3bc-38a2-4c0e-b832-49335f8f2902_icon.jpg&quot;,&quot;isPremium&quot;:false,&quot;isSignedURL&quot;:true,&quot;size&quot;:{&quot;x&quot;:300,&quot;y&quot;:302.5}},&quot;source&quot;:{&quot;id&quot;:&quot;65454409c743b11623a36407&quot;,&quot;type&quot;:&quot;UPLOADS&quot;},&quot;isPremium&quot;:false,&quot;parent&quot;:{&quot;type&quot;:&quot;CHILD&quot;,&quot;parentId&quot;:&quot;de10772c-eed8-4e36-bb5f-d5ed5d9f3d30&quot;,&quot;order&quot;:&quot;9&quot;}},&quot;802651ad-c9ff-4461-b33f-a04da63b6086&quot;:{&quot;id&quot;:&quot;802651ad-c9ff-4461-b33f-a04da63b6086&quot;,&quot;name&quot;:&quot;Uni_floor2.jpg&quot;,&quot;type&quot;:&quot;FIGURE_OBJECT&quot;,&quot;relativeTransform&quot;:{&quot;translate&quot;:{&quot;x&quot;:-273.0384126100234,&quot;y&quot;:172.44481444224894},&quot;rotate&quot;:0,&quot;skewX&quot;:0,&quot;scale&quot;:{&quot;x&quot;:1,&quot;y&quot;:1}},&quot;image&quot;:{&quot;url&quot;:&quot;https://core.services.biorender.com/api/uploads/65454409cd20a43457ed2556/1699038217125_ae0b9bf3-7174-426a-a0e5-db630fe733cd_icon.jpg&quot;,&quot;fallbackUrl&quot;:&quot;https://core.services.biorender.com/api/uploads/65454409cd20a43457ed2556/1699038217125_ae0b9bf3-7174-426a-a0e5-db630fe733cd_icon.jpg&quot;,&quot;isPremium&quot;:false,&quot;isSignedURL&quot;:true,&quot;size&quot;:{&quot;x&quot;:300,&quot;y&quot;:302.5}},&quot;source&quot;:{&quot;id&quot;:&quot;65454409cd20a43457ed2556&quot;,&quot;type&quot;:&quot;UPLOADS&quot;},&quot;isPremium&quot;:false,&quot;parent&quot;:{&quot;type&quot;:&quot;CHILD&quot;,&quot;parentId&quot;:&quot;de10772c-eed8-4e36-bb5f-d5ed5d9f3d30&quot;,&quot;order&quot;:&quot;95&quot;}},&quot;443dab98-6947-47c9-887d-1de492a5187b&quot;:{&quot;type&quot;:&quot;FIGURE_OBJECT&quot;,&quot;id&quot;:&quot;443dab98-6947-47c9-887d-1de492a5187b&quot;,&quot;path&quot;:{&quot;type&quot;:&quot;POLY_LINE&quot;,&quot;points&quot;:[{&quot;x&quot;:-390.19863708858924,&quot;y&quot;:-244.9760765550239},{&quot;x&quot;:-327.7151544756824,&quot;y&quot;:-248.6890065887743}],&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7&quot;},&quot;connectorInfo&quot;:{&quot;connectedObjects&quot;:[],&quot;type&quot;:&quot;LINE&quot;,&quot;offset&quot;:{&quot;x&quot;:0,&quot;y&quot;:0},&quot;bending&quot;:0.1,&quot;firstElementIsHead&quot;:true,&quot;customized&quot;:false}},&quot;c21ee0ff-a883-4be8-bdc3-45cd84c230a3&quot;:{&quot;type&quot;:&quot;FIGURE_OBJECT&quot;,&quot;id&quot;:&quot;c21ee0ff-a883-4be8-bdc3-45cd84c230a3&quot;,&quot;path&quot;:{&quot;type&quot;:&quot;POLY_LINE&quot;,&quot;points&quot;:[{&quot;x&quot;:-323.38697984631,&quot;y&quot;:-229.2011019283746},{&quot;x&quot;:-304.9433928825358,&quot;y&quot;:-231.056981300665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8&quot;},&quot;connectorInfo&quot;:{&quot;connectedObjects&quot;:[],&quot;type&quot;:&quot;LINE&quot;,&quot;offset&quot;:{&quot;x&quot;:0,&quot;y&quot;:0},&quot;bending&quot;:0.1,&quot;firstElementIsHead&quot;:true,&quot;customized&quot;:false}},&quot;e96456bb-8680-43b1-8f21-08ecfbe1b7e8&quot;:{&quot;type&quot;:&quot;FIGURE_OBJECT&quot;,&quot;id&quot;:&quot;e96456bb-8680-43b1-8f21-08ecfbe1b7e8&quot;,&quot;relativeTransform&quot;:{&quot;translate&quot;:{&quot;x&quot;:-323.85094968827025,&quot;y&quot;:-206.46657967232127},&quot;rotate&quot;:0,&quot;skewX&quot;:0,&quot;scale&quot;:{&quot;x&quot;:1,&quot;y&quot;:1}},&quot;opacity&quot;:1,&quot;path&quot;:{&quot;type&quot;:&quot;POLY_LINE&quot;,&quot;points&quot;:[{&quot;x&quot;:-5.103668261563001,&quot;y&quot;:-32.94185877917934},{&quot;x&quot;:5.103668261563001,&quot;y&quot;:32.9418587791793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quot;},&quot;connectorInfo&quot;:{&quot;connectedObjects&quot;:[],&quot;type&quot;:&quot;LINE&quot;,&quot;offset&quot;:{&quot;x&quot;:0,&quot;y&quot;:0},&quot;bending&quot;:0.1,&quot;firstElementIsHead&quot;:true,&quot;customized&quot;:false}},&quot;47020b16-bea9-4860-902b-8a0a9c969af0&quot;:{&quot;type&quot;:&quot;FIGURE_OBJECT&quot;,&quot;id&quot;:&quot;47020b16-bea9-4860-902b-8a0a9c969af0&quot;,&quot;relativeTransform&quot;:{&quot;translate&quot;:{&quot;x&quot;:-314.5715528490648,&quot;y&quot;:-134.55125416847903},&quot;rotate&quot;:0,&quot;skewX&quot;:0,&quot;scale&quot;:{&quot;x&quot;:1,&quot;y&quot;:1}},&quot;opacity&quot;:1,&quot;path&quot;:{&quot;type&quot;:&quot;POLY_LINE&quot;,&quot;points&quot;:[{&quot;x&quot;:-5.103668261563001,&quot;y&quot;:-31.549949253298536},{&quot;x&quot;:5.103668261563001,&quot;y&quot;:31.549949253298536}],&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5&quot;},&quot;connectorInfo&quot;:{&quot;connectedObjects&quot;:[],&quot;type&quot;:&quot;LINE&quot;,&quot;offset&quot;:{&quot;x&quot;:0,&quot;y&quot;:0},&quot;bending&quot;:0.1,&quot;firstElementIsHead&quot;:true,&quot;customized&quot;:false}},&quot;9999a2cf-5356-4bf0-9501-502570485d88&quot;:{&quot;type&quot;:&quot;FIGURE_OBJECT&quot;,&quot;id&quot;:&quot;9999a2cf-5356-4bf0-9501-502570485d88&quot;,&quot;path&quot;:{&quot;type&quot;:&quot;POLY_LINE&quot;,&quot;points&quot;:[{&quot;x&quot;:-302.972306800058,&quot;y&quot;:-104.85718428302158},{&quot;x&quot;:-261.4830214245593,&quot;y&quot;:-111.3528598807248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7&quot;},&quot;connectorInfo&quot;:{&quot;connectedObjects&quot;:[],&quot;type&quot;:&quot;LINE&quot;,&quot;offset&quot;:{&quot;x&quot;:0,&quot;y&quot;:0},&quot;bending&quot;:0.1,&quot;firstElementIsHead&quot;:true,&quot;customized&quot;:false}},&quot;c2d6c29d-36b2-406a-aad2-6d7d8e21a025&quot;:{&quot;type&quot;:&quot;FIGURE_OBJECT&quot;,&quot;id&quot;:&quot;c2d6c29d-36b2-406a-aad2-6d7d8e21a025&quot;,&quot;path&quot;:{&quot;type&quot;:&quot;POLY_LINE&quot;,&quot;points&quot;:[{&quot;x&quot;:-261.2150210236335,&quot;y&quot;:-103.92924459910105},{&quot;x&quot;:-254.71944323518383,&quot;y&quot;:-44.4029155974050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8&quot;},&quot;connectorInfo&quot;:{&quot;connectedObjects&quot;:[],&quot;type&quot;:&quot;LINE&quot;,&quot;offset&quot;:{&quot;x&quot;:0,&quot;y&quot;:0},&quot;bending&quot;:0.1,&quot;firstElementIsHead&quot;:true,&quot;customized&quot;:false}},&quot;0ec66fe3-53ee-4a8c-bd8e-121515a66be6&quot;:{&quot;type&quot;:&quot;FIGURE_OBJECT&quot;,&quot;id&quot;:&quot;0ec66fe3-53ee-4a8c-bd8e-121515a66be6&quot;,&quot;path&quot;:{&quot;type&quot;:&quot;POLY_LINE&quot;,&quot;points&quot;:[{&quot;x&quot;:-247.2959257648253,&quot;y&quot;:-44.54110482818618},{&quot;x&quot;:-185.23976181036113,&quot;y&quot;:-43.613165144265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quot;},&quot;connectorInfo&quot;:{&quot;connectedObjects&quot;:[],&quot;type&quot;:&quot;LINE&quot;,&quot;offset&quot;:{&quot;x&quot;:0,&quot;y&quot;:0},&quot;bending&quot;:0.1,&quot;firstElementIsHead&quot;:true,&quot;customized&quot;:false}},&quot;50871174-6737-4afc-b960-e0aa603a9092&quot;:{&quot;type&quot;:&quot;FIGURE_OBJECT&quot;,&quot;id&quot;:&quot;50871174-6737-4afc-b960-e0aa603a9092&quot;,&quot;relativeTransform&quot;:{&quot;translate&quot;:{&quot;x&quot;:-185.1239669421488,&quot;y&quot;:-36.18964767290126},&quot;rotate&quot;:0,&quot;skewX&quot;:0,&quot;scale&quot;:{&quot;x&quot;:1,&quot;y&quot;:1}},&quot;opacity&quot;:1,&quot;path&quot;:{&quot;type&quot;:&quot;POLY_LINE&quot;,&quot;points&quot;:[{&quot;x&quot;:0,&quot;y&quot;:10.207336523125974},{&quot;x&quot;:0,&quot;y&quot;:-10.20733652312597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95&quot;},&quot;connectorInfo&quot;:{&quot;connectedObjects&quot;:[],&quot;type&quot;:&quot;LINE&quot;,&quot;offset&quot;:{&quot;x&quot;:0,&quot;y&quot;:0},&quot;bending&quot;:0.1,&quot;firstElementIsHead&quot;:true,&quot;customized&quot;:false}},&quot;0c4ab29a-7510-43b7-abc8-f0bab5b53aa7&quot;:{&quot;type&quot;:&quot;FIGURE_OBJECT&quot;,&quot;id&quot;:&quot;0c4ab29a-7510-43b7-abc8-f0bab5b53aa7&quot;,&quot;path&quot;:{&quot;type&quot;:&quot;POLY_LINE&quot;,&quot;points&quot;:[{&quot;x&quot;:72.84326518776277,&quot;y&quot;:-244.04813687110334},{&quot;x&quot;:131.64141787262315,&quot;y&quot;:-247.7598956067276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quot;y&quot;:-1.8558793678410899},&quot;rotate&quot;:0,&quot;skewX&quot;:0,&quot;scale&quot;:{&quot;x&quot;:1,&quot;y&quot;:1}},&quot;parent&quot;:{&quot;type&quot;:&quot;CHILD&quot;,&quot;parentId&quot;:&quot;de10772c-eed8-4e36-bb5f-d5ed5d9f3d30&quot;,&quot;order&quot;:&quot;9997&quot;},&quot;connectorInfo&quot;:{&quot;connectedObjects&quot;:[],&quot;type&quot;:&quot;LINE&quot;,&quot;offset&quot;:{&quot;x&quot;:0,&quot;y&quot;:0},&quot;bending&quot;:0.1,&quot;firstElementIsHead&quot;:true,&quot;customized&quot;:false}},&quot;de063f05-d35f-41cb-80f8-a1806da3bea2&quot;:{&quot;type&quot;:&quot;FIGURE_OBJECT&quot;,&quot;id&quot;:&quot;de063f05-d35f-41cb-80f8-a1806da3bea2&quot;,&quot;path&quot;:{&quot;type&quot;:&quot;POLY_LINE&quot;,&quot;points&quot;:[{&quot;x&quot;:135.94316369435978,&quot;y&quot;:-249.61577497462662},{&quot;x&quot;:143.36654913199402,&quot;y&quot;:-204.97093785503634},{&quot;x&quot;:125.75028341562731,&quot;y&quot;:-206.32755829198425}],&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8&quot;},&quot;connectorInfo&quot;:{&quot;connectedObjects&quot;:[],&quot;type&quot;:&quot;QUADRATIC&quot;,&quot;offset&quot;:{&quot;x&quot;:0,&quot;y&quot;:0},&quot;bending&quot;:-0.1,&quot;firstElementIsHead&quot;:true,&quot;customized&quot;:false}},&quot;6d5c90dd-e72c-43b6-ae6f-14febece533a&quot;:{&quot;type&quot;:&quot;FIGURE_OBJECT&quot;,&quot;id&quot;:&quot;6d5c90dd-e72c-43b6-ae6f-14febece533a&quot;,&quot;path&quot;:{&quot;type&quot;:&quot;POLY_LINE&quot;,&quot;points&quot;:[{&quot;x&quot;:127.59170653907483,&quot;y&quot;:-221.77758445701028},{&quot;x&quot;:112.6703542853197,&quot;y&quot;:-219.92492201795181},{&quot;x&quot;:125.6325043396587,&quot;y&quot;:-114.0631825934424}],&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4.048879367840982,&quot;y&quot;:3.877758735682164},&quot;rotate&quot;:0,&quot;skewX&quot;:0,&quot;scale&quot;:{&quot;x&quot;:1,&quot;y&quot;:1}},&quot;parent&quot;:{&quot;type&quot;:&quot;CHILD&quot;,&quot;parentId&quot;:&quot;de10772c-eed8-4e36-bb5f-d5ed5d9f3d30&quot;,&quot;order&quot;:&quot;9999&quot;},&quot;connectorInfo&quot;:{&quot;connectedObjects&quot;:[],&quot;type&quot;:&quot;QUADRATIC&quot;,&quot;offset&quot;:{&quot;x&quot;:0,&quot;y&quot;:0},&quot;bending&quot;:0.1,&quot;firstElementIsHead&quot;:true,&quot;customized&quot;:false}},&quot;a358d1b8-7286-4389-ac3c-2cd0b7988922&quot;:{&quot;type&quot;:&quot;FIGURE_OBJECT&quot;,&quot;id&quot;:&quot;a358d1b8-7286-4389-ac3c-2cd0b7988922&quot;,&quot;path&quot;:{&quot;type&quot;:&quot;POLY_LINE&quot;,&quot;points&quot;:[{&quot;x&quot;:138.7269827461214,&quot;y&quot;:-193.01145425547338},{&quot;x&quot;:149.85481128380198,&quot;y&quot;:-112.93245021808707}],&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5&quot;},&quot;connectorInfo&quot;:{&quot;connectedObjects&quot;:[],&quot;type&quot;:&quot;LINE&quot;,&quot;offset&quot;:{&quot;x&quot;:0,&quot;y&quot;:0},&quot;bending&quot;:0.1,&quot;firstElementIsHead&quot;:true,&quot;customized&quot;:false}},&quot;a789b690-eb19-40fa-bc61-171827dbd163&quot;:{&quot;type&quot;:&quot;FIGURE_OBJECT&quot;,&quot;id&quot;:&quot;a789b690-eb19-40fa-bc61-171827dbd163&quot;,&quot;path&quot;:{&quot;type&quot;:&quot;POLY_LINE&quot;,&quot;points&quot;:[{&quot;x&quot;:83.97854139480933,&quot;y&quot;:-95.57778744381613},{&quot;x&quot;:150.01583846989433,&quot;y&quot;:-105.78512397315555}],&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7&quot;},&quot;connectorInfo&quot;:{&quot;connectedObjects&quot;:[],&quot;type&quot;:&quot;LINE&quot;,&quot;offset&quot;:{&quot;x&quot;:0,&quot;y&quot;:0},&quot;bending&quot;:0.1,&quot;firstElementIsHead&quot;:true,&quot;customized&quot;:false}},&quot;30dc4deb-07d5-4e29-b36d-facc142ae7bd&quot;:{&quot;type&quot;:&quot;FIGURE_OBJECT&quot;,&quot;id&quot;:&quot;30dc4deb-07d5-4e29-b36d-facc142ae7bd&quot;,&quot;path&quot;:{&quot;type&quot;:&quot;POLY_LINE&quot;,&quot;points&quot;:[{&quot;x&quot;:157.2857764245323,&quot;y&quot;:-103.92924459910105},{&quot;x&quot;:254.9961168739944,&quot;y&quot;:-118.7762795438668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8&quot;},&quot;connectorInfo&quot;:{&quot;connectedObjects&quot;:[],&quot;type&quot;:&quot;LINE&quot;,&quot;offset&quot;:{&quot;x&quot;:0,&quot;y&quot;:0},&quot;bending&quot;:0.1,&quot;firstElementIsHead&quot;:true,&quot;customized&quot;:false}},&quot;abb16008-d3cd-4d0b-936b-e2a0691be906&quot;:{&quot;type&quot;:&quot;FIGURE_OBJECT&quot;,&quot;id&quot;:&quot;abb16008-d3cd-4d0b-936b-e2a0691be906&quot;,&quot;path&quot;:{&quot;type&quot;:&quot;POLY_LINE&quot;,&quot;points&quot;:[{&quot;x&quot;:152.64607800492956,&quot;y&quot;:-183.73205741626793},{&quot;x&quot;:187.01329046602774,&quot;y&quot;:-189.29969435336932}],&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quot;},&quot;connectorInfo&quot;:{&quot;connectedObjects&quot;:[],&quot;type&quot;:&quot;LINE&quot;,&quot;offset&quot;:{&quot;x&quot;:0,&quot;y&quot;:0},&quot;bending&quot;:0.1,&quot;firstElementIsHead&quot;:true,&quot;customized&quot;:false}},&quot;5c887a5d-40bd-4b59-b754-c74b84ba0b10&quot;:{&quot;type&quot;:&quot;FIGURE_OBJECT&quot;,&quot;id&quot;:&quot;5c887a5d-40bd-4b59-b754-c74b84ba0b10&quot;,&quot;path&quot;:{&quot;type&quot;:&quot;POLY_LINE&quot;,&quot;points&quot;:[{&quot;x&quot;:146.15050021748584,&quot;y&quot;:-96.50572712773669},{&quot;x&quot;:144.30153709145122,&quot;y&quot;:-37.08949042632999}],&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5&quot;},&quot;connectorInfo&quot;:{&quot;connectedObjects&quot;:[],&quot;type&quot;:&quot;LINE&quot;,&quot;offset&quot;:{&quot;x&quot;:0,&quot;y&quot;:0},&quot;bending&quot;:0.1,&quot;firstElementIsHead&quot;:true,&quot;customized&quot;:false}},&quot;d07dd77f-41b9-4b2c-97da-0436ab9e940a&quot;:{&quot;type&quot;:&quot;FIGURE_OBJECT&quot;,&quot;id&quot;:&quot;d07dd77f-41b9-4b2c-97da-0436ab9e940a&quot;,&quot;path&quot;:{&quot;type&quot;:&quot;POLY_LINE&quot;,&quot;points&quot;:[{&quot;x&quot;:168.42105263157885,&quot;y&quot;:-94.64984775989561},{&quot;x&quot;:172.21341286422611,&quot;y&quot;:-48.1720665263627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7&quot;},&quot;connectorInfo&quot;:{&quot;connectedObjects&quot;:[],&quot;type&quot;:&quot;LINE&quot;,&quot;offset&quot;:{&quot;x&quot;:0,&quot;y&quot;:0},&quot;bending&quot;:0.1,&quot;firstElementIsHead&quot;:true,&quot;customized&quot;:false}},&quot;9365f7e1-69df-4236-b241-ba2aefe745e4&quot;:{&quot;type&quot;:&quot;FIGURE_OBJECT&quot;,&quot;id&quot;:&quot;9365f7e1-69df-4236-b241-ba2aefe745e4&quot;,&quot;path&quot;:{&quot;type&quot;:&quot;POLY_LINE&quot;,&quot;points&quot;:[{&quot;x&quot;:213.89009726578138,&quot;y&quot;:-51.03668227986668},{&quot;x&quot;:143.30627433779975,&quot;y&quot;:-40.82934609250401}],&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9956381035233335,&quot;y&quot;:5.84963810352326},&quot;rotate&quot;:0,&quot;skewX&quot;:0,&quot;scale&quot;:{&quot;x&quot;:1,&quot;y&quot;:1}},&quot;parent&quot;:{&quot;type&quot;:&quot;CHILD&quot;,&quot;parentId&quot;:&quot;de10772c-eed8-4e36-bb5f-d5ed5d9f3d30&quot;,&quot;order&quot;:&quot;999998&quot;},&quot;connectorInfo&quot;:{&quot;connectedObjects&quot;:[],&quot;type&quot;:&quot;LINE&quot;,&quot;offset&quot;:{&quot;x&quot;:0,&quot;y&quot;:0},&quot;bending&quot;:0.1,&quot;firstElementIsHead&quot;:true,&quot;customized&quot;:false}},&quot;85e37dae-2c51-4e47-8f16-4b13a596457b&quot;:{&quot;type&quot;:&quot;FIGURE_OBJECT&quot;,&quot;id&quot;:&quot;85e37dae-2c51-4e47-8f16-4b13a596457b&quot;,&quot;path&quot;:{&quot;type&quot;:&quot;POLY_LINE&quot;,&quot;points&quot;:[{&quot;x&quot;:225.02537335073214,&quot;y&quot;:-41.75728577642451},{&quot;x&quot;:307.6010512066476,&quot;y&quot;:-47.324924173005556}],&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scale&quot;:{&quot;x&quot;:1,&quot;y&quot;:1}},&quot;parent&quot;:{&quot;type&quot;:&quot;CHILD&quot;,&quot;parentId&quot;:&quot;de10772c-eed8-4e36-bb5f-d5ed5d9f3d30&quot;,&quot;order&quot;:&quot;999999&quot;},&quot;connectorInfo&quot;:{&quot;connectedObjects&quot;:[],&quot;type&quot;:&quot;LINE&quot;,&quot;offset&quot;:{&quot;x&quot;:0,&quot;y&quot;:0},&quot;bending&quot;:0.1,&quot;firstElementIsHead&quot;:true,&quot;customized&quot;:false}},&quot;46e92f5e-2067-4007-890d-3d5f97eb020a&quot;:{&quot;id&quot;:&quot;46e92f5e-2067-4007-890d-3d5f97eb020a&quot;,&quot;type&quot;:&quot;FIGURE_OBJECT&quot;,&quot;relativeTransform&quot;:{&quot;translate&quot;:{&quot;x&quot;:135.83302392344498,&quot;y&quot;:-279.9859051761634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4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5&quot;}},&quot;7c62107e-eb2d-400f-af8d-982b45b227d3&quot;:{&quot;id&quot;:&quot;7c62107e-eb2d-400f-af8d-982b45b227d3&quot;,&quot;type&quot;:&quot;FIGURE_OBJECT&quot;,&quot;relativeTransform&quot;:{&quot;translate&quot;:{&quot;x&quot;:145.22556302476696,&quot;y&quot;:-232.783973809429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7&quot;}},&quot;860f822d-a411-4c6e-8ab6-281cd013a545&quot;:{&quot;id&quot;:&quot;860f822d-a411-4c6e-8ab6-281cd013a545&quot;,&quot;type&quot;:&quot;FIGURE_OBJECT&quot;,&quot;relativeTransform&quot;:{&quot;translate&quot;:{&quot;x&quot;:175.2287572857764,&quot;y&quot;:-234.756473394229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8&quot;}},&quot;4c0700af-0cd1-419f-b638-ddab925419e8&quot;:{&quot;id&quot;:&quot;4c0700af-0cd1-419f-b638-ddab925419e8&quot;,&quot;type&quot;:&quot;FIGURE_OBJECT&quot;,&quot;relativeTransform&quot;:{&quot;translate&quot;:{&quot;x&quot;:185.6663350732202,&quot;y&quot;:-279.985975061620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quot;}},&quot;7b43afd1-32be-400e-a52d-903d7209ba5d&quot;:{&quot;id&quot;:&quot;7b43afd1-32be-400e-a52d-903d7209ba5d&quot;,&quot;type&quot;:&quot;FIGURE_OBJECT&quot;,&quot;relativeTransform&quot;:{&quot;translate&quot;:{&quot;x&quot;:150.35489372190804,&quot;y&quot;:-281.946190952588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4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5&quot;}},&quot;dd5fb4c4-4b82-40d8-8b26-4ffb00df2c0a&quot;:{&quot;id&quot;:&quot;dd5fb4c4-4b82-40d8-8b26-4ffb00df2c0a&quot;,&quot;type&quot;:&quot;FIGURE_OBJECT&quot;,&quot;relativeTransform&quot;:{&quot;translate&quot;:{&quot;x&quot;:164.02548113977784,&quot;y&quot;:-279.985757797076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7&quot;}},&quot;5cde1939-9244-4530-b433-e604f8ebc3ef&quot;:{&quot;id&quot;:&quot;5cde1939-9244-4530-b433-e604f8ebc3ef&quot;,&quot;type&quot;:&quot;FIGURE_OBJECT&quot;,&quot;relativeTransform&quot;:{&quot;translate&quot;:{&quot;x&quot;:128.0125591217902,&quot;y&quot;:-213.5742579000733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8&quot;}},&quot;ab2a81fa-aa9f-4b61-8a83-149d1a1fe289&quot;:{&quot;id&quot;:&quot;ab2a81fa-aa9f-4b61-8a83-149d1a1fe289&quot;,&quot;type&quot;:&quot;FIGURE_OBJECT&quot;,&quot;relativeTransform&quot;:{&quot;translate&quot;:{&quot;x&quot;:131.84298133434635,&quot;y&quot;:-200.5364388483117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quot;}},&quot;e3e28697-b707-46ea-8652-7e1520b96ac3&quot;:{&quot;id&quot;:&quot;e3e28697-b707-46ea-8652-7e1520b96ac3&quot;,&quot;type&quot;:&quot;FIGURE_OBJECT&quot;,&quot;relativeTransform&quot;:{&quot;translate&quot;:{&quot;x&quot;:135.8334035469025,&quot;y&quot;:-187.566619796550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5&quot;}},&quot;dc1b180f-48c9-4079-951d-fb8b4a0470a6&quot;:{&quot;id&quot;:&quot;dc1b180f-48c9-4079-951d-fb8b4a0470a6&quot;,&quot;type&quot;:&quot;FIGURE_OBJECT&quot;,&quot;relativeTransform&quot;:{&quot;translate&quot;:{&quot;x&quot;:142.97946386298202,&quot;y&quot;:-172.655981693026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7&quot;}},&quot;421d8c33-125b-4868-b7cb-a0e0b8b72b98&quot;:{&quot;id&quot;:&quot;421d8c33-125b-4868-b7cb-a0e0b8b72b98&quot;,&quot;type&quot;:&quot;FIGURE_OBJECT&quot;,&quot;relativeTransform&quot;:{&quot;translate&quot;:{&quot;x&quot;:142.97936860417383,&quot;y&quot;:-158.4772229573446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5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8&quot;}},&quot;017d1891-7290-4b11-b26b-a698da95e35c&quot;:{&quot;id&quot;:&quot;017d1891-7290-4b11-b26b-a698da95e35c&quot;,&quot;type&quot;:&quot;FIGURE_OBJECT&quot;,&quot;relativeTransform&quot;:{&quot;translate&quot;:{&quot;x&quot;:145.22560986849163,&quot;y&quot;:-145.937403905583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1]}],&quot;text&quot;:&quot;5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quot;}},&quot;20a637fe-c3c0-4576-93bc-1f0b6460753c&quot;:{&quot;id&quot;:&quot;20a637fe-c3c0-4576-93bc-1f0b6460753c&quot;,&quot;type&quot;:&quot;FIGURE_OBJECT&quot;,&quot;relativeTransform&quot;:{&quot;translate&quot;:{&quot;x&quot;:145.2262747189429,&quot;y&quot;:-127.496947604968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1]}],&quot;text&quot;:&quot;6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5&quot;}},&quot;fa4ee76e-8126-44f0-b7eb-527d0932a1be&quot;:{&quot;id&quot;:&quot;fa4ee76e-8126-44f0-b7eb-527d0932a1be&quot;,&quot;type&quot;:&quot;FIGURE_OBJECT&quot;,&quot;relativeTransform&quot;:{&quot;translate&quot;:{&quot;x&quot;:227.42068932332703,&quot;y&quot;:-131.737981693026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7&quot;}},&quot;de5425ab-0535-450d-956b-95fc6dfebd52&quot;:{&quot;id&quot;:&quot;de5425ab-0535-450d-956b-95fc6dfebd52&quot;,&quot;type&quot;:&quot;FIGURE_OBJECT&quot;,&quot;relativeTransform&quot;:{&quot;translate&quot;:{&quot;x&quot;:275.66621636406944,&quot;y&quot;:-145.9374134749610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8&quot;}},&quot;d3d5121d-0735-4022-8f5a-871b2eabda83&quot;:{&quot;id&quot;:&quot;d3d5121d-0735-4022-8f5a-871b2eabda83&quot;,&quot;type&quot;:&quot;FIGURE_OBJECT&quot;,&quot;relativeTransform&quot;:{&quot;translate&quot;:{&quot;x&quot;:227.421136909234,&quot;y&quot;:-164.376603992577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quot;}},&quot;d87ead3a-2157-4119-9a0b-2dab96608ff3&quot;:{&quot;id&quot;:&quot;d87ead3a-2157-4119-9a0b-2dab96608ff3&quot;,&quot;type&quot;:&quot;FIGURE_OBJECT&quot;,&quot;relativeTransform&quot;:{&quot;translate&quot;:{&quot;x&quot;:248.01287027156556,&quot;y&quot;:-239.581658074062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5&quot;}},&quot;122cfca7-8c5a-4ad7-8672-653ddc468b9e&quot;:{&quot;id&quot;:&quot;122cfca7-8c5a-4ad7-8672-653ddc468b9e&quot;,&quot;type&quot;:&quot;FIGURE_OBJECT&quot;,&quot;relativeTransform&quot;:{&quot;translate&quot;:{&quot;x&quot;:216.28552417906153,&quot;y&quot;:-219.232321550936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7&quot;}},&quot;97adc545-b0f1-469e-9d5e-4171826a2399&quot;:{&quot;id&quot;:&quot;97adc545-b0f1-469e-9d5e-4171826a2399&quot;,&quot;type&quot;:&quot;FIGURE_OBJECT&quot;,&quot;relativeTransform&quot;:{&quot;translate&quot;:{&quot;x&quot;:251.84271533768054,&quot;y&quot;:-195.13434710743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8&quot;}},&quot;5c5b1c72-9ad4-4550-834f-16d925febc39&quot;:{&quot;id&quot;:&quot;5c5b1c72-9ad4-4550-834f-16d925febc39&quot;,&quot;type&quot;:&quot;FIGURE_OBJECT&quot;,&quot;relativeTransform&quot;:{&quot;translate&quot;:{&quot;x&quot;:270.3551718519627,&quot;y&quot;:-199.177381867015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quot;}},&quot;bbd30091-f2de-45d8-9940-8cb11a0936a3&quot;:{&quot;id&quot;:&quot;bbd30091-f2de-45d8-9940-8cb11a0936a3&quot;,&quot;type&quot;:&quot;FIGURE_OBJECT&quot;,&quot;relativeTransform&quot;:{&quot;translate&quot;:{&quot;x&quot;:297.009146478612,&quot;y&quot;:-86.43007695183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5&quot;}},&quot;aeba7a24-6ad4-426a-84f5-8513a932797f&quot;:{&quot;id&quot;:&quot;aeba7a24-6ad4-426a-84f5-8513a932797f&quot;,&quot;type&quot;:&quot;FIGURE_OBJECT&quot;,&quot;relativeTransform&quot;:{&quot;translate&quot;:{&quot;x&quot;:347.42067351935435,&quot;y&quot;:-93.708870630245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6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7&quot;}},&quot;ec198673-1767-4681-be0e-119937375680&quot;:{&quot;id&quot;:&quot;ec198673-1767-4681-be0e-119937375680&quot;,&quot;type&quot;:&quot;FIGURE_OBJECT&quot;,&quot;relativeTransform&quot;:{&quot;translate&quot;:{&quot;x&quot;:255.8327051272999,&quot;y&quot;:-96.517086521212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8&quot;}},&quot;9f1f0c52-01a7-4c12-bbaa-b0d7d91f36f3&quot;:{&quot;type&quot;:&quot;FIGURE_OBJECT&quot;,&quot;id&quot;:&quot;9f1f0c52-01a7-4c12-bbaa-b0d7d91f36f3&quot;,&quot;path&quot;:{&quot;type&quot;:&quot;POLY_LINE&quot;,&quot;points&quot;:[{&quot;x&quot;:194.4033637813542,&quot;y&quot;:-80.73075250108744},{&quot;x&quot;:191.61209659660355,&quot;y&quot;:-104.01036988761071}],&quot;closed&quot;:false},&quot;pathSmoothing&quot;:{&quot;type&quot;:&quot;BISECT_SMOOTHING&quot;,&quot;smoothing&quot;:1,&quot;endPointMirroring&quot;:&quot;MIRROR_TANGENT_BOTH&quot;},&quot;pathStyles&quot;:[{&quot;type&quot;:&quot;FILL&quot;,&quot;fillStyle&quot;:&quot;transparent&quot;},{&quot;type&quot;:&quot;STROKE&quot;,&quot;strokeStyle&quot;:&quot;black&quot;,&quot;lineWidth&quot;:2,&quot;lineJoin&quot;:&quot;round&quot;}],&quot;relativeTransform&quot;:{&quot;translate&quot;:{&quot;x&quot;:-0.9279396839205449,&quot;y&quot;:-1.8558793678410899},&quot;rotate&quot;:0,&quot;skewX&quot;:0,&quot;scale&quot;:{&quot;x&quot;:1,&quot;y&quot;:1}},&quot;parent&quot;:{&quot;type&quot;:&quot;CHILD&quot;,&quot;parentId&quot;:&quot;de10772c-eed8-4e36-bb5f-d5ed5d9f3d30&quot;,&quot;order&quot;:&quot;999999999999&quot;},&quot;connectorInfo&quot;:{&quot;connectedObjects&quot;:[],&quot;type&quot;:&quot;LINE&quot;,&quot;offset&quot;:{&quot;x&quot;:0,&quot;y&quot;:0},&quot;bending&quot;:0.1,&quot;firstElementIsHead&quot;:true,&quot;customized&quot;:false}},&quot;df793306-7982-495d-be65-53999468ee40&quot;:{&quot;id&quot;:&quot;df793306-7982-495d-be65-53999468ee40&quot;,&quot;type&quot;:&quot;FIGURE_OBJECT&quot;,&quot;relativeTransform&quot;:{&quot;translate&quot;:{&quot;x&quot;:262.9793686041739,&quot;y&quot;:-86.430026205133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5&quot;}},&quot;5d37e914-1609-4b24-844b-7172f2588b02&quot;:{&quot;id&quot;:&quot;5d37e914-1609-4b24-844b-7172f2588b02&quot;,&quot;type&quot;:&quot;FIGURE_OBJECT&quot;,&quot;relativeTransform&quot;:{&quot;translate&quot;:{&quot;x&quot;:239.4664193508753,&quot;y&quot;:-82.197724624736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7&quot;}},&quot;d7a944bd-4801-4f39-b1f5-43f859ab2ea5&quot;:{&quot;id&quot;:&quot;d7a944bd-4801-4f39-b1f5-43f859ab2ea5&quot;,&quot;type&quot;:&quot;FIGURE_OBJECT&quot;,&quot;relativeTransform&quot;:{&quot;translate&quot;:{&quot;x&quot;:239.46596219559035,&quot;y&quot;:-63.75820715337203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8&quot;}},&quot;752c3489-fa49-4b36-b144-d8e8f1c4edd2&quot;:{&quot;id&quot;:&quot;752c3489-fa49-4b36-b144-d8e8f1c4edd2&quot;,&quot;type&quot;:&quot;FIGURE_OBJECT&quot;,&quot;relativeTransform&quot;:{&quot;translate&quot;:{&quot;x&quot;:255.83253998303434,&quot;y&quot;:-64.298543676497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quot;}},&quot;bad6d5a3-f62e-499a-ab42-ce650f9fbf27&quot;:{&quot;id&quot;:&quot;bad6d5a3-f62e-499a-ab42-ce650f9fbf27&quot;,&quot;type&quot;:&quot;FIGURE_OBJECT&quot;,&quot;relativeTransform&quot;:{&quot;translate&quot;:{&quot;x&quot;:227.4210732583714,&quot;y&quot;:-9.13149916439119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5&quot;}},&quot;75c2d95b-ff81-4d54-9342-8a3aae5cb6fd&quot;:{&quot;id&quot;:&quot;75c2d95b-ff81-4d54-9342-8a3aae5cb6fd&quot;,&quot;type&quot;:&quot;FIGURE_OBJECT&quot;,&quot;relativeTransform&quot;:{&quot;translate&quot;:{&quot;x&quot;:284.0252987187164,&quot;y&quot;:-9.1308356875172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7&quot;}},&quot;f0ae087a-4792-4a08-9cc4-71df7c3c19b7&quot;:{&quot;id&quot;:&quot;f0ae087a-4792-4a08-9cc4-71df7c3c19b7&quot;,&quot;type&quot;:&quot;FIGURE_OBJECT&quot;,&quot;relativeTransform&quot;:{&quot;translate&quot;:{&quot;x&quot;:297.0087558740013,&quot;y&quot;:-9.78117221064320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8&quot;}},&quot;6c47ea60-32c5-4e65-9495-bc0cb2866d1e&quot;:{&quot;id&quot;:&quot;6c47ea60-32c5-4e65-9495-bc0cb2866d1e&quot;,&quot;type&quot;:&quot;FIGURE_OBJECT&quot;,&quot;relativeTransform&quot;:{&quot;translate&quot;:{&quot;x&quot;:315.6656352418424,&quot;y&quot;:-9.1305690498486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quot;}},&quot;247711fd-4cf4-4739-b1ab-bc936d3ab1fd&quot;:{&quot;id&quot;:&quot;247711fd-4cf4-4739-b1ab-bc936d3ab1fd&quot;,&quot;type&quot;:&quot;FIGURE_OBJECT&quot;,&quot;relativeTransform&quot;:{&quot;translate&quot;:{&quot;x&quot;:328.9531527132067,&quot;y&quot;:-9.78084525689520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7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5&quot;}},&quot;b584f961-b544-403f-8404-6a96ca8f867d&quot;:{&quot;id&quot;:&quot;b584f961-b544-403f-8404-6a96ca8f867d&quot;,&quot;type&quot;:&quot;FIGURE_OBJECT&quot;,&quot;relativeTransform&quot;:{&quot;translate&quot;:{&quot;x&quot;:169.83025087182648,&quot;y&quot;:-58.329045343889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8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7&quot;}},&quot;3eabed6d-9bf1-4e6e-ba5d-15ca2eb2150a&quot;:{&quot;type&quot;:&quot;FIGURE_OBJECT&quot;,&quot;id&quot;:&quot;3eabed6d-9bf1-4e6e-ba5d-15ca2eb2150a&quot;,&quot;path&quot;:{&quot;type&quot;:&quot;POLY_LINE&quot;,&quot;points&quot;:[{&quot;x&quot;:-397.62215455995363,&quot;y&quot;:65.8837175583587},{&quot;x&quot;:-359.69183273668807,&quot;y&quot;:61.24401913875599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8&quot;},&quot;connectorInfo&quot;:{&quot;connectedObjects&quot;:[],&quot;type&quot;:&quot;LINE&quot;,&quot;offset&quot;:{&quot;x&quot;:0,&quot;y&quot;:0},&quot;bending&quot;:0.1,&quot;firstElementIsHead&quot;:true,&quot;customized&quot;:false}},&quot;4a4beef1-887f-409d-b405-d3d070ed2a4e&quot;:{&quot;type&quot;:&quot;FIGURE_OBJECT&quot;,&quot;id&quot;:&quot;4a4beef1-887f-409d-b405-d3d070ed2a4e&quot;,&quot;path&quot;:{&quot;type&quot;:&quot;POLY_LINE&quot;,&quot;points&quot;:[{&quot;x&quot;:-356.7928084674496,&quot;y&quot;:63.09989850659706},{&quot;x&quot;:-334.60173919694927,&quot;y&quot;:138.301016325398}],&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quot;},&quot;connectorInfo&quot;:{&quot;connectedObjects&quot;:[],&quot;type&quot;:&quot;LINE&quot;,&quot;offset&quot;:{&quot;x&quot;:0,&quot;y&quot;:0},&quot;bending&quot;:0.1,&quot;firstElementIsHead&quot;:true,&quot;customized&quot;:false}},&quot;9e0c95a3-9613-4a18-8258-774fa7c41368&quot;:{&quot;type&quot;:&quot;FIGURE_OBJECT&quot;,&quot;id&quot;:&quot;9e0c95a3-9613-4a18-8258-774fa7c41368&quot;,&quot;path&quot;:{&quot;type&quot;:&quot;POLY_LINE&quot;,&quot;points&quot;:[{&quot;x&quot;:-333.594316369436,&quot;y&quot;:123.44288532892978},{&quot;x&quot;:-328.0266634399826,&quot;y&quot;:182.4033903941171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18.53188631091365},&quot;rotate&quot;:0,&quot;skewX&quot;:0,&quot;scale&quot;:{&quot;x&quot;:1,&quot;y&quot;:1}},&quot;parent&quot;:{&quot;type&quot;:&quot;CHILD&quot;,&quot;parentId&quot;:&quot;de10772c-eed8-4e36-bb5f-d5ed5d9f3d30&quot;,&quot;order&quot;:&quot;9999999999999995&quot;},&quot;connectorInfo&quot;:{&quot;connectedObjects&quot;:[],&quot;type&quot;:&quot;LINE&quot;,&quot;offset&quot;:{&quot;x&quot;:0,&quot;y&quot;:0},&quot;bending&quot;:0.1,&quot;firstElementIsHead&quot;:true,&quot;customized&quot;:false}},&quot;b5b0f27e-bb3f-4d84-bbdf-962a857994b9&quot;:{&quot;type&quot;:&quot;FIGURE_OBJECT&quot;,&quot;id&quot;:&quot;b5b0f27e-bb3f-4d84-bbdf-962a857994b9&quot;,&quot;path&quot;:{&quot;type&quot;:&quot;POLY_LINE&quot;,&quot;points&quot;:[{&quot;x&quot;:-338.2340147890387,&quot;y&quot;:85.37045092069015},{&quot;x&quot;:-312.1847418189804,&quot;y&quot;:83.5145717982393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3.7117587356821797,&quot;y&quot;:-1.8558793678410899},&quot;rotate&quot;:0,&quot;skewX&quot;:0,&quot;scale&quot;:{&quot;x&quot;:1,&quot;y&quot;:1}},&quot;parent&quot;:{&quot;type&quot;:&quot;CHILD&quot;,&quot;parentId&quot;:&quot;de10772c-eed8-4e36-bb5f-d5ed5d9f3d30&quot;,&quot;order&quot;:&quot;9999999999999997&quot;},&quot;connectorInfo&quot;:{&quot;connectedObjects&quot;:[],&quot;type&quot;:&quot;LINE&quot;,&quot;offset&quot;:{&quot;x&quot;:0,&quot;y&quot;:0},&quot;bending&quot;:0.1,&quot;firstElementIsHead&quot;:true,&quot;customized&quot;:false}},&quot;f751997f-32a5-4ce5-bdb5-9b6aa0789b5e&quot;:{&quot;type&quot;:&quot;FIGURE_OBJECT&quot;,&quot;id&quot;:&quot;f751997f-32a5-4ce5-bdb5-9b6aa0789b5e&quot;,&quot;path&quot;:{&quot;type&quot;:&quot;POLY_LINE&quot;,&quot;points&quot;:[{&quot;x&quot;:-329.8825576337538,&quot;y&quot;:207.8584891982021},{&quot;x&quot;:-267.6000191885239,&quot;y&quot;:201.37608246636896}],&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8&quot;},&quot;connectorInfo&quot;:{&quot;connectedObjects&quot;:[],&quot;type&quot;:&quot;LINE&quot;,&quot;offset&quot;:{&quot;x&quot;:0,&quot;y&quot;:0},&quot;bending&quot;:0.1,&quot;firstElementIsHead&quot;:true,&quot;customized&quot;:false}},&quot;fb842250-5732-46f6-a395-064924746b26&quot;:{&quot;type&quot;:&quot;FIGURE_OBJECT&quot;,&quot;id&quot;:&quot;fb842250-5732-46f6-a395-064924746b26&quot;,&quot;path&quot;:{&quot;type&quot;:&quot;POLY_LINE&quot;,&quot;points&quot;:[{&quot;x&quot;:-332.66637668551544,&quot;y&quot;:211.57024793388427},{&quot;x&quot;:-331.7384144818388,&quot;y&quot;:273.8366722867984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quot;},&quot;connectorInfo&quot;:{&quot;connectedObjects&quot;:[],&quot;type&quot;:&quot;LINE&quot;,&quot;offset&quot;:{&quot;x&quot;:0,&quot;y&quot;:0},&quot;bending&quot;:0.1,&quot;firstElementIsHead&quot;:true,&quot;customized&quot;:false}},&quot;76617307-e93f-4ea0-a8db-c357ce222493&quot;:{&quot;type&quot;:&quot;FIGURE_OBJECT&quot;,&quot;id&quot;:&quot;76617307-e93f-4ea0-a8db-c357ce222493&quot;,&quot;path&quot;:{&quot;type&quot;:&quot;POLY_LINE&quot;,&quot;points&quot;:[{&quot;x&quot;:-326.17079889807167,&quot;y&quot;:270.9583877047992},{&quot;x&quot;:-263.0033757521847,&quot;y&quot;:270.958387704799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29.546927611275713,&quot;y&quot;:-31.748277467664874},&quot;rotate&quot;:-0.10342111523108,&quot;skewX&quot;:2.7755575615628914e-17,&quot;scale&quot;:{&quot;x&quot;:1,&quot;y&quot;:1.0000000000000002}},&quot;parent&quot;:{&quot;type&quot;:&quot;CHILD&quot;,&quot;parentId&quot;:&quot;de10772c-eed8-4e36-bb5f-d5ed5d9f3d30&quot;,&quot;order&quot;:&quot;99999999999999995&quot;},&quot;connectorInfo&quot;:{&quot;connectedObjects&quot;:[],&quot;type&quot;:&quot;LINE&quot;,&quot;offset&quot;:{&quot;x&quot;:0,&quot;y&quot;:0},&quot;bending&quot;:0.1,&quot;firstElementIsHead&quot;:true,&quot;customized&quot;:false}},&quot;f9f62397-aa90-45f1-903c-8617b03ad2fc&quot;:{&quot;type&quot;:&quot;FIGURE_OBJECT&quot;,&quot;id&quot;:&quot;f9f62397-aa90-45f1-903c-8617b03ad2fc&quot;,&quot;path&quot;:{&quot;type&quot;:&quot;POLY_LINE&quot;,&quot;points&quot;:[{&quot;x&quot;:-292.764970276932,&quot;y&quot;:211.57024793388427},{&quot;x&quot;:-287.20476526739725,&quot;y&quot;:260.8173365307410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1.8558793678410899,&quot;y&quot;:0},&quot;rotate&quot;:0,&quot;skewX&quot;:0,&quot;scale&quot;:{&quot;x&quot;:1,&quot;y&quot;:1}},&quot;parent&quot;:{&quot;type&quot;:&quot;CHILD&quot;,&quot;parentId&quot;:&quot;de10772c-eed8-4e36-bb5f-d5ed5d9f3d30&quot;,&quot;order&quot;:&quot;99999999999999997&quot;},&quot;connectorInfo&quot;:{&quot;connectedObjects&quot;:[],&quot;type&quot;:&quot;LINE&quot;,&quot;offset&quot;:{&quot;x&quot;:0,&quot;y&quot;:0},&quot;bending&quot;:0.1,&quot;firstElementIsHead&quot;:true,&quot;customized&quot;:false}},&quot;50611a45-9d1b-4aa9-9791-15245adfa1b1&quot;:{&quot;type&quot;:&quot;FIGURE_OBJECT&quot;,&quot;id&quot;:&quot;50611a45-9d1b-4aa9-9791-15245adfa1b1&quot;,&quot;path&quot;:{&quot;type&quot;:&quot;POLY_LINE&quot;,&quot;points&quot;:[{&quot;x&quot;:-309.4678845875018,&quot;y&quot;:80.73075250108741},{&quot;x&quot;:-269.78417994036755,&quot;y&quot;:76.08225212106409}],&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98&quot;},&quot;connectorInfo&quot;:{&quot;connectedObjects&quot;:[],&quot;type&quot;:&quot;LINE&quot;,&quot;offset&quot;:{&quot;x&quot;:0,&quot;y&quot;:0},&quot;bending&quot;:0.1,&quot;firstElementIsHead&quot;:true,&quot;customized&quot;:false}},&quot;84b1bb41-7d52-41e7-82d6-5815c2baea8e&quot;:{&quot;type&quot;:&quot;FIGURE_OBJECT&quot;,&quot;id&quot;:&quot;84b1bb41-7d52-41e7-82d6-5815c2baea8e&quot;,&quot;path&quot;:{&quot;type&quot;:&quot;POLY_LINE&quot;,&quot;points&quot;:[{&quot;x&quot;:-290.90909090909093,&quot;y&quot;:118.77627954182975},{&quot;x&quot;:-268.7548818508083,&quot;y&quot;:115.1808664227692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0,&quot;y&quot;:0},&quot;rotate&quot;:0,&quot;skewX&quot;:0,&quot;scale&quot;:{&quot;x&quot;:1,&quot;y&quot;:1}},&quot;parent&quot;:{&quot;type&quot;:&quot;CHILD&quot;,&quot;parentId&quot;:&quot;de10772c-eed8-4e36-bb5f-d5ed5d9f3d30&quot;,&quot;order&quot;:&quot;99999999999999999&quot;},&quot;connectorInfo&quot;:{&quot;connectedObjects&quot;:[],&quot;type&quot;:&quot;LINE&quot;,&quot;offset&quot;:{&quot;x&quot;:0,&quot;y&quot;:0},&quot;bending&quot;:0.1,&quot;firstElementIsHead&quot;:true,&quot;customized&quot;:false}},&quot;1ad923d0-a350-4fac-9772-51eb6e2da896&quot;:{&quot;type&quot;:&quot;FIGURE_OBJECT&quot;,&quot;id&quot;:&quot;1ad923d0-a350-4fac-9772-51eb6e2da896&quot;,&quot;path&quot;:{&quot;type&quot;:&quot;POLY_LINE&quot;,&quot;points&quot;:[{&quot;x&quot;:-284.4135131216471,&quot;y&quot;:171.66884152530082},{&quot;x&quot;:-263.0065625005837,&quot;y&quot;:167.955934220423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5&quot;},&quot;connectorInfo&quot;:{&quot;connectedObjects&quot;:[],&quot;type&quot;:&quot;LINE&quot;,&quot;offset&quot;:{&quot;x&quot;:0,&quot;y&quot;:0},&quot;bending&quot;:0.1,&quot;firstElementIsHead&quot;:true,&quot;customized&quot;:false}},&quot;956427d5-8b46-4de2-aed7-c021512c5460&quot;:{&quot;type&quot;:&quot;FIGURE_OBJECT&quot;,&quot;id&quot;:&quot;956427d5-8b46-4de2-aed7-c021512c5460&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7&quot;},&quot;connectorInfo&quot;:{&quot;connectedObjects&quot;:[],&quot;type&quot;:&quot;LINE&quot;,&quot;offset&quot;:{&quot;x&quot;:0,&quot;y&quot;:0},&quot;bending&quot;:0.1,&quot;firstElementIsHead&quot;:true,&quot;customized&quot;:false}},&quot;f4641642-3b09-4a9a-a43c-4c9e63833465&quot;:{&quot;type&quot;:&quot;FIGURE_OBJECT&quot;,&quot;id&quot;:&quot;f4641642-3b09-4a9a-a43c-4c9e63833465&quot;,&quot;path&quot;:{&quot;type&quot;:&quot;POLY_LINE&quot;,&quot;points&quot;:[{&quot;x&quot;:-202.75482093663913,&quot;y&quot;:232.91286066405678},{&quot;x&quot;:-198.11479997337486,&quot;y&quot;:261.568110681266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8&quot;},&quot;connectorInfo&quot;:{&quot;connectedObjects&quot;:[],&quot;type&quot;:&quot;LINE&quot;,&quot;offset&quot;:{&quot;x&quot;:0,&quot;y&quot;:0},&quot;bending&quot;:0.1,&quot;firstElementIsHead&quot;:true,&quot;customized&quot;:false}},&quot;354bef2a-4f6c-4395-9379-f592e981efd2&quot;:{&quot;type&quot;:&quot;FIGURE_OBJECT&quot;,&quot;id&quot;:&quot;354bef2a-4f6c-4395-9379-f592e981efd2&quot;,&quot;relativeTransform&quot;:{&quot;translate&quot;:{&quot;x&quot;:-246.6052927667427,&quot;y&quot;:108.28130920089016},&quot;rotate&quot;:-0.13640260440094756},&quot;opacity&quot;:0.56,&quot;path&quot;:{&quot;type&quot;:&quot;RECT&quot;,&quot;size&quot;:{&quot;x&quot;:39.04552476328235,&quot;y&quot;:116.92040017398864},&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quot;}},&quot;2162af10-1ac7-403b-b295-83e0ef4f5e72&quot;:{&quot;type&quot;:&quot;FIGURE_OBJECT&quot;,&quot;id&quot;:&quot;2162af10-1ac7-403b-b295-83e0ef4f5e72&quot;,&quot;relativeTransform&quot;:{&quot;translate&quot;:{&quot;x&quot;:-297.0619535287439,&quot;y&quot;:140.46710220801128},&quot;rotate&quot;:-0.1364026044009475,&quot;skewX&quot;:-1.6653345369377348e-16,&quot;scale&quot;:{&quot;x&quot;:1,&quot;y&quot;:1}},&quot;opacity&quot;:0.56,&quot;path&quot;:{&quot;type&quot;:&quot;RECT&quot;,&quot;size&quot;:{&quot;x&quot;:15.936328905042224,&quot;y&quot;:107.60101306590117},&quot;cornerRounding&quot;:{&quot;type&quot;:&quot;ARC_LENGTH&quot;,&quot;global&quot;:15.707963267948966}},&quot;pathStyles&quot;:[{&quot;type&quot;:&quot;FILL&quot;,&quot;fillStyle&quot;:&quot;rgba(238,244,251,1)&quot;},{&quot;type&quot;:&quot;STROKE&quot;,&quot;strokeStyle&quot;:&quot;rgba(238,244,251,1)&quot;,&quot;lineWidth&quot;:2,&quot;lineJoin&quot;:&quot;round&quot;}],&quot;isLocked&quot;:false,&quot;parent&quot;:{&quot;type&quot;:&quot;CHILD&quot;,&quot;parentId&quot;:&quot;de10772c-eed8-4e36-bb5f-d5ed5d9f3d30&quot;,&quot;order&quot;:&quot;9999999999999999995&quot;}},&quot;470f51ea-3880-4d94-abff-0375093a27c3&quot;:{&quot;id&quot;:&quot;470f51ea-3880-4d94-abff-0375093a27c3&quot;,&quot;type&quot;:&quot;FIGURE_OBJECT&quot;,&quot;relativeTransform&quot;:{&quot;translate&quot;:{&quot;x&quot;:-322.00717993330426,&quot;y&quot;:28.53588893721904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7&quot;}},&quot;bf85b3ae-e757-484c-87f6-12963bd8ded7&quot;:{&quot;id&quot;:&quot;bf85b3ae-e757-484c-87f6-12963bd8ded7&quot;,&quot;type&quot;:&quot;FIGURE_OBJECT&quot;,&quot;relativeTransform&quot;:{&quot;translate&quot;:{&quot;x&quot;:-308.2964211976221,&quot;y&quot;:29.0096730462519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8&quot;}},&quot;fafeb498-136a-4a4e-934a-a09266c15837&quot;:{&quot;id&quot;:&quot;fafeb498-136a-4a4e-934a-a09266c15837&quot;,&quot;type&quot;:&quot;FIGURE_OBJECT&quot;,&quot;relativeTransform&quot;:{&quot;translate&quot;:{&quot;x&quot;:-332.20206887052336,&quot;y&quot;:83.115596926199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quot;}},&quot;b4fa3e5f-1dcd-4d65-88b4-712632695298&quot;:{&quot;id&quot;:&quot;b4fa3e5f-1dcd-4d65-88b4-712632695298&quot;,&quot;type&quot;:&quot;FIGURE_OBJECT&quot;,&quot;relativeTransform&quot;:{&quot;translate&quot;:{&quot;x&quot;:-328.92070697404665,&quot;y&quot;:96.6274159779613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5&quot;}},&quot;32f87983-2d21-45dd-b96c-207f3d7e1bc0&quot;:{&quot;id&quot;:&quot;32f87983-2d21-45dd-b96c-207f3d7e1bc0&quot;,&quot;type&quot;:&quot;FIGURE_OBJECT&quot;,&quot;relativeTransform&quot;:{&quot;translate&quot;:{&quot;x&quot;:-318.502894362836,&quot;y&quot;:153.11145987958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7&quot;}},&quot;bf09c27c-19e2-454c-a9ee-3895d2705ec9&quot;:{&quot;id&quot;:&quot;bf09c27c-19e2-454c-a9ee-3895d2705ec9&quot;,&quot;type&quot;:&quot;FIGURE_OBJECT&quot;,&quot;relativeTransform&quot;:{&quot;translate&quot;:{&quot;x&quot;:-314.57153246635926,&quot;y&quot;:166.9492186152715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8&quot;}},&quot;f2288ee7-3d59-4b24-b1b2-d1fe2fa9aea7&quot;:{&quot;id&quot;:&quot;f2288ee7-3d59-4b24-b1b2-d1fe2fa9aea7&quot;,&quot;type&quot;:&quot;FIGURE_OBJECT&quot;,&quot;relativeTransform&quot;:{&quot;translate&quot;:{&quot;x&quot;:-320.48256740908795,&quot;y&quot;:182.1859170348742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quot;}},&quot;ab59c6f0-13b2-4f1e-bef7-1442b09b0b42&quot;:{&quot;id&quot;:&quot;ab59c6f0-13b2-4f1e-bef7-1442b09b0b42&quot;,&quot;type&quot;:&quot;FIGURE_OBJECT&quot;,&quot;relativeTransform&quot;:{&quot;translate&quot;:{&quot;x&quot;:-318.502903932214,&quot;y&quot;:196.8226757705565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5&quot;}},&quot;ea06d627-4d40-4293-b3f1-3a5f2f2916cf&quot;:{&quot;id&quot;:&quot;ea06d627-4d40-4293-b3f1-3a5f2f2916cf&quot;,&quot;type&quot;:&quot;FIGURE_OBJECT&quot;,&quot;relativeTransform&quot;:{&quot;translate&quot;:{&quot;x&quot;:-291.49435151812077,&quot;y&quot;:63.563843814633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7&quot;}},&quot;83a62ec5-d80f-4dcb-a7e8-92429ed4c263&quot;:{&quot;id&quot;:&quot;83a62ec5-d80f-4dcb-a7e8-92429ed4c263&quot;,&quot;type&quot;:&quot;FIGURE_OBJECT&quot;,&quot;relativeTransform&quot;:{&quot;translate&quot;:{&quot;x&quot;:-282.3168689894854,&quot;y&quot;:46.975592980937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8&quot;}},&quot;e38d97c8-a36d-4778-8728-b55a6d431d85&quot;:{&quot;id&quot;:&quot;e38d97c8-a36d-4778-8728-b55a6d431d85&quot;,&quot;type&quot;:&quot;FIGURE_OBJECT&quot;,&quot;relativeTransform&quot;:{&quot;translate&quot;:{&quot;x&quot;:-323.8514912890358,&quot;y&quot;:126.198129591058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quot;}},&quot;1c40395d-cd70-401e-becd-7b673055364b&quot;:{&quot;id&quot;:&quot;1c40395d-cd70-401e-becd-7b673055364b&quot;,&quot;type&quot;:&quot;FIGURE_OBJECT&quot;,&quot;relativeTransform&quot;:{&quot;translate&quot;:{&quot;x&quot;:-318.5033706568769,&quot;y&quot;:138.37794864281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5&quot;}},&quot;8c820cdf-5f59-4c27-9941-3958e4cf3362&quot;:{&quot;id&quot;:&quot;8c820cdf-5f59-4c27-9941-3958e4cf3362&quot;,&quot;type&quot;:&quot;FIGURE_OBJECT&quot;,&quot;relativeTransform&quot;:{&quot;translate&quot;:{&quot;x&quot;:-323.85122465136726,&quot;y&quot;:108.568542234236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9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7&quot;}},&quot;1c287e61-1f06-4f30-bae1-0ce6b193ab55&quot;:{&quot;id&quot;:&quot;1c287e61-1f06-4f30-bae1-0ce6b193ab55&quot;,&quot;type&quot;:&quot;FIGURE_OBJECT&quot;,&quot;relativeTransform&quot;:{&quot;translate&quot;:{&quot;x&quot;:-243.94285942010742,&quot;y&quot;:64.6761104523020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8&quot;}},&quot;c61eaa49-77ba-4fe7-8074-17c0a6e3ec08&quot;:{&quot;id&quot;:&quot;c61eaa49-77ba-4fe7-8074-17c0a6e3ec08&quot;,&quot;type&quot;:&quot;FIGURE_OBJECT&quot;,&quot;relativeTransform&quot;:{&quot;translate&quot;:{&quot;x&quot;:-192.68633237936498,&quot;y&quot;:82.0035676075869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quot;}},&quot;7fd75e98-fa32-4f0b-9358-155b3260d528&quot;:{&quot;id&quot;:&quot;7fd75e98-fa32-4f0b-9358-155b3260d528&quot;,&quot;type&quot;:&quot;FIGURE_OBJECT&quot;,&quot;relativeTransform&quot;:{&quot;translate&quot;:{&quot;x&quot;:-253.39868804124697,&quot;y&quot;:119.83475812520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0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5&quot;}},&quot;9a8286f4-4118-4d40-8881-15429505a2f8&quot;:{&quot;id&quot;:&quot;9a8286f4-4118-4d40-8881-15429505a2f8&quot;,&quot;type&quot;:&quot;FIGURE_OBJECT&quot;,&quot;relativeTransform&quot;:{&quot;translate&quot;:{&quot;x&quot;:-225.41371341459765,&quot;y&quot;:96.6269295040636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7&quot;}},&quot;5dde6ae9-b881-4d39-835a-b11098ecf0af&quot;:{&quot;id&quot;:&quot;5dde6ae9-b881-4d39-835a-b11098ecf0af&quot;,&quot;type&quot;:&quot;FIGURE_OBJECT&quot;,&quot;relativeTransform&quot;:{&quot;translate&quot;:{&quot;x&quot;:-223.34647215027982,&quot;y&quot;:132.6512406538389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8&quot;}},&quot;3ccd4bc9-cd98-4f67-8c25-1ac7c2e7741e&quot;:{&quot;id&quot;:&quot;3ccd4bc9-cd98-4f67-8c25-1ac7c2e7741e&quot;,&quot;type&quot;:&quot;FIGURE_OBJECT&quot;,&quot;relativeTransform&quot;:{&quot;translate&quot;:{&quot;x&quot;:-224.34868804124696,&quot;y&quot;:156.5543359126471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quot;}},&quot;096b000e-2a95-42d1-a5de-26643b230b05&quot;:{&quot;id&quot;:&quot;096b000e-2a95-42d1-a5de-26643b230b05&quot;,&quot;type&quot;:&quot;FIGURE_OBJECT&quot;,&quot;relativeTransform&quot;:{&quot;translate&quot;:{&quot;x&quot;:-185.1236181557895,&quot;y&quot;:182.186310539296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5&quot;}},&quot;f628b518-ec3b-44d1-aec2-4b9c1ce3ce7f&quot;:{&quot;id&quot;:&quot;f628b518-ec3b-44d1-aec2-4b9c1ce3ce7f&quot;,&quot;type&quot;:&quot;FIGURE_OBJECT&quot;,&quot;relativeTransform&quot;:{&quot;translate&quot;:{&quot;x&quot;:-220.72466266789624,&quot;y&quot;:185.1547327518525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1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7&quot;}},&quot;43db563c-0a0b-4ec9-99c6-5560aa13f6b4&quot;:{&quot;id&quot;:&quot;43db563c-0a0b-4ec9-99c6-5560aa13f6b4&quot;,&quot;type&quot;:&quot;FIGURE_OBJECT&quot;,&quot;relativeTransform&quot;:{&quot;translate&quot;:{&quot;x&quot;:-220.72518013926063,&quot;y&quot;:195.666672435773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1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8&quot;}},&quot;927d88bc-d312-4e45-ba71-a09ceca38d49&quot;:{&quot;id&quot;:&quot;927d88bc-d312-4e45-ba71-a09ceca38d49&quot;,&quot;type&quot;:&quot;FIGURE_OBJECT&quot;,&quot;relativeTransform&quot;:{&quot;translate&quot;:{&quot;x&quot;:-253.3985516051153,&quot;y&quot;:29.9378658532009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quot;}},&quot;874faef9-c6e9-4e70-a5c3-2bef75628475&quot;:{&quot;id&quot;:&quot;874faef9-c6e9-4e70-a5c3-2bef75628475&quot;,&quot;type&quot;:&quot;FIGURE_OBJECT&quot;,&quot;relativeTransform&quot;:{&quot;translate&quot;:{&quot;x&quot;:-208.92066266789618,&quot;y&quot;:26.93571027831336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5&quot;}},&quot;ff694809-06e8-42ba-9804-7f8bcd61b21d&quot;:{&quot;id&quot;:&quot;ff694809-06e8-42ba-9804-7f8bcd61b21d&quot;,&quot;type&quot;:&quot;FIGURE_OBJECT&quot;,&quot;relativeTransform&quot;:{&quot;translate&quot;:{&quot;x&quot;:-206.60018013926057,&quot;y&quot;:213.4273105392963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7&quot;}},&quot;cdda81f5-56c8-412f-98ad-4ec7a2fdcb7c&quot;:{&quot;id&quot;:&quot;cdda81f5-56c8-412f-98ad-4ec7a2fdcb7c&quot;,&quot;type&quot;:&quot;FIGURE_OBJECT&quot;,&quot;relativeTransform&quot;:{&quot;translate&quot;:{&quot;x&quot;:-203.85075792670438,&quot;y&quot;:224.3841899071374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1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8&quot;}},&quot;475ef5cd-d114-42ed-8bb9-5a9a98d0f1d9&quot;:{&quot;id&quot;:&quot;475ef5cd-d114-42ed-8bb9-5a9a98d0f1d9&quot;,&quot;type&quot;:&quot;FIGURE_OBJECT&quot;,&quot;relativeTransform&quot;:{&quot;translate&quot;:{&quot;x&quot;:-147.5355324663593,&quot;y&quot;:207.8179993895210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2]}],&quot;text&quot;:&quot;12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quot;}},&quot;5ac299c9-588c-47bd-ac78-3246b97b3b19&quot;:{&quot;id&quot;:&quot;5ac299c9-588c-47bd-ac78-3246b97b3b19&quot;,&quot;type&quot;:&quot;FIGURE_OBJECT&quot;,&quot;relativeTransform&quot;:{&quot;translate&quot;:{&quot;x&quot;:-225.41419927801658,&quot;y&quot;:227.8848787573621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2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5&quot;}},&quot;5af5a635-0bcb-4fdc-bc1e-2164d98882f0&quot;:{&quot;type&quot;:&quot;FIGURE_OBJECT&quot;,&quot;id&quot;:&quot;5af5a635-0bcb-4fdc-bc1e-2164d98882f0&quot;,&quot;path&quot;:{&quot;type&quot;:&quot;POLY_LINE&quot;,&quot;points&quot;:[{&quot;x&quot;:-265.85471944323615,&quot;y&quot;:205.07467014644044},{&quot;x&quot;:-263.9988522868169,&quot;y&quot;:225.7648205898729}],&quot;closed&quot;:false},&quot;pathSmoothing&quot;:{&quot;type&quot;:&quot;BISECT_SMOOTHING&quot;,&quot;smoothing&quot;:1,&quot;endPointMirroring&quot;:&quot;MIRROR_TANGENT_BOTH&quot;},&quot;pathStyles&quot;:[{&quot;type&quot;:&quot;FILL&quot;,&quot;fillStyle&quot;:&quot;transparent&quot;},{&quot;type&quot;:&quot;STROKE&quot;,&quot;strokeStyle&quot;:&quot;rgba(192,56,48,1)&quot;,&quot;lineWidth&quot;:2,&quot;lineJoin&quot;:&quot;round&quot;}],&quot;relativeTransform&quot;:{&quot;scale&quot;:{&quot;x&quot;:1,&quot;y&quot;:1}},&quot;parent&quot;:{&quot;type&quot;:&quot;CHILD&quot;,&quot;parentId&quot;:&quot;de10772c-eed8-4e36-bb5f-d5ed5d9f3d30&quot;,&quot;order&quot;:&quot;99999999999999999999999997&quot;},&quot;connectorInfo&quot;:{&quot;connectedObjects&quot;:[],&quot;type&quot;:&quot;LINE&quot;,&quot;offset&quot;:{&quot;x&quot;:0,&quot;y&quot;:0},&quot;bending&quot;:0.1,&quot;firstElementIsHead&quot;:true,&quot;customized&quot;:false}},&quot;3eacad47-5a77-4d19-acae-5e9cfaabc11a&quot;:{&quot;id&quot;:&quot;3eacad47-5a77-4d19-acae-5e9cfaabc11a&quot;,&quot;type&quot;:&quot;FIGURE_OBJECT&quot;,&quot;relativeTransform&quot;:{&quot;translate&quot;:{&quot;x&quot;:-110.25043720755113,&quot;y&quot;:236.193999389521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8&quot;}},&quot;cb2911b0-b949-4b92-926b-305ae98b2330&quot;:{&quot;id&quot;:&quot;cb2911b0-b949-4b92-926b-305ae98b2330&quot;,&quot;type&quot;:&quot;FIGURE_OBJECT&quot;,&quot;relativeTransform&quot;:{&quot;translate&quot;:{&quot;x&quot;:-171.49397381767142,&quot;y&quot;:250.4747581252032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quot;}},&quot;7cedebd4-98c9-4505-98ab-08903e5ddc9b&quot;:{&quot;id&quot;:&quot;7cedebd4-98c9-4505-98ab-08903e5ddc9b&quot;,&quot;type&quot;:&quot;FIGURE_OBJECT&quot;,&quot;relativeTransform&quot;:{&quot;translate&quot;:{&quot;x&quot;:-137.11454203573726,&quot;y&quot;:238.367205711110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2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5&quot;}},&quot;4ee8baac-cfc6-416b-86fe-7f655ad25563&quot;:{&quot;id&quot;:&quot;4ee8baac-cfc6-416b-86fe-7f655ad25563&quot;,&quot;type&quot;:&quot;FIGURE_OBJECT&quot;,&quot;relativeTransform&quot;:{&quot;translate&quot;:{&quot;x&quot;:-133.3990595071016,&quot;y&quot;:252.596964446792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7&quot;}},&quot;666182b8-6ed7-43f7-b4c4-b244bc8ac9e9&quot;:{&quot;type&quot;:&quot;FIGURE_OBJECT&quot;,&quot;id&quot;:&quot;666182b8-6ed7-43f7-b4c4-b244bc8ac9e9&quot;,&quot;path&quot;:{&quot;type&quot;:&quot;POLY_LINE&quot;,&quot;points&quot;:[{&quot;x&quot;:-257.5032622879512,&quot;y&quot;:267.24662896911695},{&quot;x&quot;:-145.35984102951005,&quot;y&quot;:264.475843013550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scale&quot;:{&quot;x&quot;:1,&quot;y&quot;:1}},&quot;parent&quot;:{&quot;type&quot;:&quot;CHILD&quot;,&quot;parentId&quot;:&quot;de10772c-eed8-4e36-bb5f-d5ed5d9f3d30&quot;,&quot;order&quot;:&quot;999999999999999999999999998&quot;},&quot;connectorInfo&quot;:{&quot;connectedObjects&quot;:[],&quot;type&quot;:&quot;LINE&quot;,&quot;offset&quot;:{&quot;x&quot;:0,&quot;y&quot;:0},&quot;bending&quot;:0.1,&quot;firstElementIsHead&quot;:true,&quot;customized&quot;:false}},&quot;4ce2c27f-2ade-4e41-8811-650b2bb6bbb8&quot;:{&quot;id&quot;:&quot;4ce2c27f-2ade-4e41-8811-650b2bb6bbb8&quot;,&quot;type&quot;:&quot;FIGURE_OBJECT&quot;,&quot;relativeTransform&quot;:{&quot;translate&quot;:{&quot;x&quot;:-223.34566600267937,&quot;y&quot;:256.80726602718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3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quot;}},&quot;956ca4fb-626b-43cc-b4df-3b438a540db5&quot;:{&quot;id&quot;:&quot;956ca4fb-626b-43cc-b4df-3b438a540db5&quot;,&quot;type&quot;:&quot;FIGURE_OBJECT&quot;,&quot;relativeTransform&quot;:{&quot;translate&quot;:{&quot;x&quot;:-203.85126916347394,&quot;y&quot;:254.256110452302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rgba(192,56,48,1)&quot;,&quot;fontWeight&quot;:&quot;bold&quot;,&quot;fontStyle&quot;:&quot;normal&quot;,&quot;decoration&quot;:&quot;none&quot;},&quot;range&quot;:[0,2]}],&quot;text&quot;:&quot;13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5&quot;}},&quot;26858350-09d0-4ed1-b0a5-d01d2898eda6&quot;:{&quot;id&quot;:&quot;26858350-09d0-4ed1-b0a5-d01d2898eda6&quot;,&quot;type&quot;:&quot;FIGURE_OBJECT&quot;,&quot;relativeTransform&quot;:{&quot;translate&quot;:{&quot;x&quot;:-143.75458654784399,&quot;y&quot;:310.390154964408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7&quot;}},&quot;49f98ba7-b1e7-44fe-96ac-eee7a088dba6&quot;:{&quot;id&quot;:&quot;49f98ba7-b1e7-44fe-96ac-eee7a088dba6&quot;,&quot;type&quot;:&quot;FIGURE_OBJECT&quot;,&quot;relativeTransform&quot;:{&quot;translate&quot;:{&quot;x&quot;:-162.31683738153978,&quot;y&quot;:302.149300969918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8&quot;}},&quot;3e17b598-b7aa-40b0-8210-3f37f35dc7b6&quot;:{&quot;id&quot;:&quot;3e17b598-b7aa-40b0-8210-3f37f35dc7b6&quot;,&quot;type&quot;:&quot;FIGURE_OBJECT&quot;,&quot;relativeTransform&quot;:{&quot;translate&quot;:{&quot;x&quot;:-183.03802789915608,&quot;y&quot;:310.39042160207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quot;}},&quot;45cf3b53-3239-4001-a555-71bf9d57162c&quot;:{&quot;id&quot;:&quot;45cf3b53-3239-4001-a555-71bf9d57162c&quot;,&quot;type&quot;:&quot;FIGURE_OBJECT&quot;,&quot;relativeTransform&quot;:{&quot;translate&quot;:{&quot;x&quot;:-198.50309778461352,&quot;y&quot;:300.80868823974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5&quot;}},&quot;0f872e91-fa4d-4b74-a4ba-1418176cba5f&quot;:{&quot;id&quot;:&quot;0f872e91-fa4d-4b74-a4ba-1418176cba5f&quot;,&quot;type&quot;:&quot;FIGURE_OBJECT&quot;,&quot;relativeTransform&quot;:{&quot;translate&quot;:{&quot;x&quot;:-215.02340893438887,&quot;y&quot;:310.389748555825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7&quot;}},&quot;dda509bb-4163-41a8-aec4-63c634c182ee&quot;:{&quot;id&quot;:&quot;dda509bb-4163-41a8-aec4-63c634c182ee&quot;,&quot;type&quot;:&quot;FIGURE_OBJECT&quot;,&quot;relativeTransform&quot;:{&quot;translate&quot;:{&quot;x&quot;:-231.90935818768736,&quot;y&quot;:302.14889456133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2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8&quot;}},&quot;8383adc8-a4dd-45bb-8983-e33301e44497&quot;:{&quot;id&quot;:&quot;8383adc8-a4dd-45bb-8983-e33301e44497&quot;,&quot;type&quot;:&quot;FIGURE_OBJECT&quot;,&quot;relativeTransform&quot;:{&quot;translate&quot;:{&quot;x&quot;:-123.94331034079744,&quot;y&quot;:300.809361285997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quot;}},&quot;949886ab-2285-473e-8f0d-7f98557ca90a&quot;:{&quot;id&quot;:&quot;949886ab-2285-473e-8f0d-7f98557ca90a&quot;,&quot;type&quot;:&quot;FIGURE_OBJECT&quot;,&quot;relativeTransform&quot;:{&quot;translate&quot;:{&quot;x&quot;:-314.57210111939685,&quot;y&quot;:215.419573842181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5&quot;}},&quot;8a02b4a6-4b50-4dd7-b6bb-b1cfddc88efd&quot;:{&quot;id&quot;:&quot;8a02b4a6-4b50-4dd7-b6bb-b1cfddc88efd&quot;,&quot;type&quot;:&quot;FIGURE_OBJECT&quot;,&quot;relativeTransform&quot;:{&quot;translate&quot;:{&quot;x&quot;:-368.46805994207335,&quot;y&quot;:237.270789733148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7&quot;}},&quot;92456a65-1f3c-4473-b1c1-d9615580acf9&quot;:{&quot;id&quot;:&quot;92456a65-1f3c-4473-b1c1-d9615580acf9&quot;,&quot;type&quot;:&quot;FIGURE_OBJECT&quot;,&quot;relativeTransform&quot;:{&quot;translate&quot;:{&quot;x&quot;:-326.6000503726954,&quot;y&quot;:242.824091313546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8&quot;}},&quot;77f58bf8-3ace-4bbc-84f5-e6bb0b88b884&quot;:{&quot;id&quot;:&quot;77f58bf8-3ace-4bbc-84f5-e6bb0b88b884&quot;,&quot;type&quot;:&quot;FIGURE_OBJECT&quot;,&quot;relativeTransform&quot;:{&quot;translate&quot;:{&quot;x&quot;:-305.1238947978078,&quot;y&quot;:239.763935738658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quot;}},&quot;f19ccd95-b4d7-4ff4-9ead-b9605bc7a81e&quot;:{&quot;id&quot;:&quot;f19ccd95-b4d7-4ff4-9ead-b9605bc7a81e&quot;,&quot;type&quot;:&quot;FIGURE_OBJECT&quot;,&quot;relativeTransform&quot;:{&quot;translate&quot;:{&quot;x&quot;:-331.1994218385501,&quot;y&quot;:263.8900309974665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3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5&quot;}},&quot;b910f8b7-3b34-4f77-b480-27845f1fdfc3&quot;:{&quot;id&quot;:&quot;b910f8b7-3b34-4f77-b480-27845f1fdfc3&quot;,&quot;type&quot;:&quot;FIGURE_OBJECT&quot;,&quot;relativeTransform&quot;:{&quot;translate&quot;:{&quot;x&quot;:-266.7149804872379,&quot;y&quot;:219.92652933007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4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7&quot;}},&quot;b06936b3-794d-4434-97bf-24b2e3b90244&quot;:{&quot;id&quot;:&quot;b06936b3-794d-4434-97bf-24b2e3b90244&quot;,&quot;type&quot;:&quot;FIGURE_OBJECT&quot;,&quot;relativeTransform&quot;:{&quot;translate&quot;:{&quot;x&quot;:-351.90918950268224,&quot;y&quot;:64.2709588226764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8&quot;}},&quot;a1df7ce2-5b51-4b5a-bfcb-895e812d2b1c&quot;:{&quot;id&quot;:&quot;a1df7ce2-5b51-4b5a-bfcb-895e812d2b1c&quot;,&quot;type&quot;:&quot;FIGURE_OBJECT&quot;,&quot;relativeTransform&quot;:{&quot;translate&quot;:{&quot;x&quot;:-282.2281120319028,&quot;y&quot;:116.0652432255237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2&quot;}],&quot;_lastCaretLocation&quot;:{&quot;lineIndex&quot;:0,&quot;runIndex&quot;:0,&quot;charIndex&quot;:1}},&quot;format&quot;:&quot;BETTER_TEXT&quot;,&quot;size&quot;:{&quot;x&quot;:120,&quot;y&quot;:24.24},&quot;targetSize&quot;:{&quot;x&quot;:120,&quot;y&quot;:24.24}},&quot;parent&quot;:{&quot;type&quot;:&quot;CHILD&quot;,&quot;parentId&quot;:&quot;de10772c-eed8-4e36-bb5f-d5ed5d9f3d30&quot;,&quot;order&quot;:&quot;9999999999999999999999999999999&quot;}},&quot;39b4d817-da23-44cf-857c-cf9d6ba89e78&quot;:{&quot;id&quot;:&quot;39b4d817-da23-44cf-857c-cf9d6ba89e78&quot;,&quot;type&quot;:&quot;FIGURE_OBJECT&quot;,&quot;relativeTransform&quot;:{&quot;translate&quot;:{&quot;x&quot;:-282.2281802232854,&quot;y&quot;:93.8513255038422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5&quot;}},&quot;c358382a-e1b4-4597-be07-3b9e05a5c8f6&quot;:{&quot;id&quot;:&quot;c358382a-e1b4-4597-be07-3b9e05a5c8f6&quot;,&quot;type&quot;:&quot;FIGURE_OBJECT&quot;,&quot;relativeTransform&quot;:{&quot;translate&quot;:{&quot;x&quot;:-270.88344657097275,&quot;y&quot;:158.3287970131941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4&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7&quot;}},&quot;45ddc0ce-dcc5-4ac4-b39c-06a0040d1f12&quot;:{&quot;id&quot;:&quot;45ddc0ce-dcc5-4ac4-b39c-06a0040d1f12&quot;,&quot;type&quot;:&quot;FIGURE_OBJECT&quot;,&quot;relativeTransform&quot;:{&quot;translate&quot;:{&quot;x&quot;:-230.2504177393318,&quot;y&quot;:79.0030001090559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5&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8&quot;}},&quot;10d46b11-d169-4f0d-a14d-647e25b125a7&quot;:{&quot;id&quot;:&quot;10d46b11-d169-4f0d-a14d-647e25b125a7&quot;,&quot;type&quot;:&quot;FIGURE_OBJECT&quot;,&quot;relativeTransform&quot;:{&quot;translate&quot;:{&quot;x&quot;:-216.26767826591265,&quot;y&quot;:115.2568985065970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6&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quot;}},&quot;a72be67e-1c1d-4ed8-8326-101c311b5b53&quot;:{&quot;id&quot;:&quot;a72be67e-1c1d-4ed8-8326-101c311b5b53&quot;,&quot;type&quot;:&quot;FIGURE_OBJECT&quot;,&quot;relativeTransform&quot;:{&quot;translate&quot;:{&quot;x&quot;:-226.10246686965345,&quot;y&quot;:170.5458274612150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7&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5&quot;}},&quot;a4203ece-f12b-4bc5-9077-5781f2caea3c&quot;:{&quot;id&quot;:&quot;a4203ece-f12b-4bc5-9077-5781f2caea3c&quot;,&quot;type&quot;:&quot;FIGURE_OBJECT&quot;,&quot;relativeTransform&quot;:{&quot;translate&quot;:{&quot;x&quot;:-192.68597984630995,&quot;y&quot;:199.387736697114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8&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7&quot;}},&quot;c034c0ea-c26b-479c-bde3-0502eef16e5c&quot;:{&quot;id&quot;:&quot;c034c0ea-c26b-479c-bde3-0502eef16e5c&quot;,&quot;type&quot;:&quot;FIGURE_OBJECT&quot;,&quot;relativeTransform&quot;:{&quot;translate&quot;:{&quot;x&quot;:-211.1992254065318,&quot;y&quot;:207.1448067042508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49&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8&quot;}},&quot;db823ba7-43ec-4d20-b8b6-14ab5618164c&quot;:{&quot;id&quot;:&quot;db823ba7-43ec-4d20-b8b6-14ab5618164c&quot;,&quot;type&quot;:&quot;FIGURE_OBJECT&quot;,&quot;relativeTransform&quot;:{&quot;translate&quot;:{&quot;x&quot;:-257.9674307670001,&quot;y&quot;:207.1445208061475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quot;}},&quot;80ac4262-e213-4d9c-aea4-f233a57f7a9d&quot;:{&quot;id&quot;:&quot;80ac4262-e213-4d9c-aea4-f233a57f7a9d&quot;,&quot;type&quot;:&quot;FIGURE_OBJECT&quot;,&quot;relativeTransform&quot;:{&quot;translate&quot;:{&quot;x&quot;:-282.94613875598077,&quot;y&quot;:257.1179272147309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1&quot;}],&quot;_lastCaretLocation&quot;:{&quot;lineIndex&quot;:0,&quot;runIndex&quot;:0,&quot;charIndex&quot;:2}},&quot;format&quot;:&quot;BETTER_TEXT&quot;,&quot;size&quot;:{&quot;x&quot;:120,&quot;y&quot;:24.24},&quot;targetSize&quot;:{&quot;x&quot;:120,&quot;y&quot;:24.24}},&quot;parent&quot;:{&quot;type&quot;:&quot;CHILD&quot;,&quot;parentId&quot;:&quot;de10772c-eed8-4e36-bb5f-d5ed5d9f3d30&quot;,&quot;order&quot;:&quot;9999999999999999999999999999999995&quot;}},&quot;3424b9ee-4d63-4068-b50b-01e4e9f12765&quot;:{&quot;id&quot;:&quot;3424b9ee-4d63-4068-b50b-01e4e9f12765&quot;,&quot;type&quot;:&quot;FIGURE_OBJECT&quot;,&quot;relativeTransform&quot;:{&quot;translate&quot;:{&quot;x&quot;:-243.9431291866028,&quot;y&quot;:239.192736697114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7&quot;}},&quot;c4864b91-3b72-47c3-8604-801afa891fa4&quot;:{&quot;id&quot;:&quot;c4864b91-3b72-47c3-8604-801afa891fa4&quot;,&quot;type&quot;:&quot;FIGURE_OBJECT&quot;,&quot;relativeTransform&quot;:{&quot;translate&quot;:{&quot;x&quot;:-257.9671448607685,&quot;y&quot;:280.11274382457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8&quot;}},&quot;5a9239e2-6610-41fe-9d9d-7c25b31b02c6&quot;:{&quot;id&quot;:&quot;5a9239e2-6610-41fe-9d9d-7c25b31b02c6&quot;,&quot;type&quot;:&quot;FIGURE_OBJECT&quot;,&quot;relativeTransform&quot;:{&quot;translate&quot;:{&quot;x&quot;:-133.39898521852314,&quot;y&quot;:268.502132437458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quot;}},&quot;baf7821f-31f3-468d-a9bd-efda738d77ba&quot;:{&quot;id&quot;:&quot;baf7821f-31f3-468d-a9bd-efda738d77ba&quot;,&quot;type&quot;:&quot;FIGURE_OBJECT&quot;,&quot;relativeTransform&quot;:{&quot;translate&quot;:{&quot;x&quot;:-162.9455973611715,&quot;y&quot;:227.284481078729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15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5&quot;}},&quot;8ffb5272-78e2-49bb-ad04-038da0d9c9e6&quot;:{&quot;type&quot;:&quot;FIGURE_OBJECT&quot;,&quot;id&quot;:&quot;8ffb5272-78e2-49bb-ad04-038da0d9c9e6&quot;,&quot;relativeTransform&quot;:{&quot;translate&quot;:{&quot;x&quot;:163.12970675833745,&quot;y&quot;:139.51447222396027},&quot;rotate&quot;:-0.1364026044009475,&quot;skewX&quot;:-1.6653345369377348e-16,&quot;scale&quot;:{&quot;x&quot;:1,&quot;y&quot;:1}},&quot;opacity&quot;:0.56,&quot;path&quot;:{&quot;type&quot;:&quot;RECT&quot;,&quot;size&quot;:{&quot;x&quot;:15.936328905042224,&quot;y&quot;:107.60101306590117},&quot;cornerRounding&quot;:{&quot;type&quot;:&quot;ARC_LENGTH&quot;,&quot;global&quot;:15.707963267948966}},&quot;pathStyles&quot;:[{&quot;type&quot;:&quot;FILL&quot;,&quot;fillStyle&quot;:&quot;rgba(238,244,251,1)&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7&quot;}},&quot;91d56d7c-8764-47f5-aa29-2f5253fc0b71&quot;:{&quot;type&quot;:&quot;FIGURE_OBJECT&quot;,&quot;id&quot;:&quot;91d56d7c-8764-47f5-aa29-2f5253fc0b71&quot;,&quot;relativeTransform&quot;:{&quot;translate&quot;:{&quot;x&quot;:216.2855142508011,&quot;y&quot;:110.97066007808316},&quot;rotate&quot;:-0.13640260440094754,&quot;skewX&quot;:0,&quot;scale&quot;:{&quot;x&quot;:1,&quot;y&quot;:1}},&quot;opacity&quot;:0.56,&quot;path&quot;:{&quot;type&quot;:&quot;RECT&quot;,&quot;size&quot;:{&quot;x&quot;:39.04552476328235,&quot;y&quot;:116.92040017398864},&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8&quot;}},&quot;9b00a4c3-3081-4b56-81e8-b99ef3ad957b&quot;:{&quot;type&quot;:&quot;FIGURE_OBJECT&quot;,&quot;id&quot;:&quot;9b00a4c3-3081-4b56-81e8-b99ef3ad957b&quot;,&quot;path&quot;:{&quot;type&quot;:&quot;POLY_LINE&quot;,&quot;points&quot;:[{&quot;x&quot;:-397.62215455995363,&quot;y&quot;:65.8837175583587},{&quot;x&quot;:-359.69183273668807,&quot;y&quot;:61.24401913875599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1&quot;},&quot;connectorInfo&quot;:{&quot;connectedObjects&quot;:[],&quot;type&quot;:&quot;LINE&quot;,&quot;offset&quot;:{&quot;x&quot;:0,&quot;y&quot;:0},&quot;bending&quot;:0.1,&quot;firstElementIsHead&quot;:true,&quot;customized&quot;:false}},&quot;fb37a7db-92ff-4e08-a39f-eaaf57e612e5&quot;:{&quot;type&quot;:&quot;FIGURE_OBJECT&quot;,&quot;id&quot;:&quot;fb37a7db-92ff-4e08-a39f-eaaf57e612e5&quot;,&quot;path&quot;:{&quot;type&quot;:&quot;POLY_LINE&quot;,&quot;points&quot;:[{&quot;x&quot;:-333.594316369436,&quot;y&quot;:123.44288532892978},{&quot;x&quot;:-328.0266634399826,&quot;y&quot;:182.4033903941171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18.531550361969558},&quot;rotate&quot;:0,&quot;skewX&quot;:0,&quot;scale&quot;:{&quot;x&quot;:1,&quot;y&quot;:1}},&quot;parent&quot;:{&quot;type&quot;:&quot;CHILD&quot;,&quot;parentId&quot;:&quot;de10772c-eed8-4e36-bb5f-d5ed5d9f3d30&quot;,&quot;order&quot;:&quot;999999999999999999999999999999999982&quot;},&quot;connectorInfo&quot;:{&quot;connectedObjects&quot;:[],&quot;type&quot;:&quot;LINE&quot;,&quot;offset&quot;:{&quot;x&quot;:0,&quot;y&quot;:0},&quot;bending&quot;:0.1,&quot;firstElementIsHead&quot;:true,&quot;customized&quot;:false}},&quot;4587146e-eddd-4916-b3b0-d087db3dec44&quot;:{&quot;type&quot;:&quot;FIGURE_OBJECT&quot;,&quot;id&quot;:&quot;4587146e-eddd-4916-b3b0-d087db3dec44&quot;,&quot;path&quot;:{&quot;type&quot;:&quot;POLY_LINE&quot;,&quot;points&quot;:[{&quot;x&quot;:-338.2340147890387,&quot;y&quot;:85.37045092069015},{&quot;x&quot;:-312.1847418189804,&quot;y&quot;:83.5145717982393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56.48149020764674,&quot;y&quot;:-1.8562153167851818},&quot;rotate&quot;:0,&quot;skewX&quot;:0,&quot;scale&quot;:{&quot;x&quot;:1,&quot;y&quot;:1}},&quot;parent&quot;:{&quot;type&quot;:&quot;CHILD&quot;,&quot;parentId&quot;:&quot;de10772c-eed8-4e36-bb5f-d5ed5d9f3d30&quot;,&quot;order&quot;:&quot;999999999999999999999999999999999983&quot;},&quot;connectorInfo&quot;:{&quot;connectedObjects&quot;:[],&quot;type&quot;:&quot;LINE&quot;,&quot;offset&quot;:{&quot;x&quot;:0,&quot;y&quot;:0},&quot;bending&quot;:0.1,&quot;firstElementIsHead&quot;:true,&quot;customized&quot;:false}},&quot;357b4a98-2fc1-4a83-9edd-af0ccf5f5ac9&quot;:{&quot;type&quot;:&quot;FIGURE_OBJECT&quot;,&quot;id&quot;:&quot;357b4a98-2fc1-4a83-9edd-af0ccf5f5ac9&quot;,&quot;path&quot;:{&quot;type&quot;:&quot;POLY_LINE&quot;,&quot;points&quot;:[{&quot;x&quot;:-329.8825576337538,&quot;y&quot;:207.8584891982021},{&quot;x&quot;:-267.6000191885239,&quot;y&quot;:201.37608246636896}],&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5&quot;},&quot;connectorInfo&quot;:{&quot;connectedObjects&quot;:[],&quot;type&quot;:&quot;LINE&quot;,&quot;offset&quot;:{&quot;x&quot;:0,&quot;y&quot;:0},&quot;bending&quot;:0.1,&quot;firstElementIsHead&quot;:true,&quot;customized&quot;:false}},&quot;11c55ba6-3a35-4600-b81a-700a81de5b48&quot;:{&quot;type&quot;:&quot;FIGURE_OBJECT&quot;,&quot;id&quot;:&quot;11c55ba6-3a35-4600-b81a-700a81de5b48&quot;,&quot;path&quot;:{&quot;type&quot;:&quot;POLY_LINE&quot;,&quot;points&quot;:[{&quot;x&quot;:-332.66637668551544,&quot;y&quot;:211.57024793388427},{&quot;x&quot;:-331.7384144818388,&quot;y&quot;:273.8366722867984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86&quot;},&quot;connectorInfo&quot;:{&quot;connectedObjects&quot;:[],&quot;type&quot;:&quot;LINE&quot;,&quot;offset&quot;:{&quot;x&quot;:0,&quot;y&quot;:0},&quot;bending&quot;:0.1,&quot;firstElementIsHead&quot;:true,&quot;customized&quot;:false}},&quot;552af363-6c93-44cb-812b-f82518441a02&quot;:{&quot;type&quot;:&quot;FIGURE_OBJECT&quot;,&quot;id&quot;:&quot;552af363-6c93-44cb-812b-f82518441a02&quot;,&quot;path&quot;:{&quot;type&quot;:&quot;POLY_LINE&quot;,&quot;points&quot;:[{&quot;x&quot;:-326.17079889807167,&quot;y&quot;:270.9583877047992},{&quot;x&quot;:-263.0033757521847,&quot;y&quot;:270.9583877047992}],&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30.6463213320532,&quot;y&quot;:-31.748613416608965},&quot;rotate&quot;:-0.10342111523108,&quot;skewX&quot;:8.326672684688674e-17,&quot;scale&quot;:{&quot;x&quot;:1,&quot;y&quot;:1.0000000000000002}},&quot;parent&quot;:{&quot;type&quot;:&quot;CHILD&quot;,&quot;parentId&quot;:&quot;de10772c-eed8-4e36-bb5f-d5ed5d9f3d30&quot;,&quot;order&quot;:&quot;999999999999999999999999999999999987&quot;},&quot;connectorInfo&quot;:{&quot;connectedObjects&quot;:[],&quot;type&quot;:&quot;LINE&quot;,&quot;offset&quot;:{&quot;x&quot;:0,&quot;y&quot;:0},&quot;bending&quot;:0.1,&quot;firstElementIsHead&quot;:true,&quot;customized&quot;:false}},&quot;00321259-8a60-4a25-b5c8-e97269c3826d&quot;:{&quot;type&quot;:&quot;FIGURE_OBJECT&quot;,&quot;id&quot;:&quot;00321259-8a60-4a25-b5c8-e97269c3826d&quot;,&quot;path&quot;:{&quot;type&quot;:&quot;POLY_LINE&quot;,&quot;points&quot;:[{&quot;x&quot;:-292.764970276932,&quot;y&quot;:211.57024793388427},{&quot;x&quot;:-287.20476526739725,&quot;y&quot;:260.8173365307410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2.04912831117,&quot;y&quot;:-0.0003359489440910579},&quot;rotate&quot;:0,&quot;skewX&quot;:0,&quot;scale&quot;:{&quot;x&quot;:1,&quot;y&quot;:1}},&quot;parent&quot;:{&quot;type&quot;:&quot;CHILD&quot;,&quot;parentId&quot;:&quot;de10772c-eed8-4e36-bb5f-d5ed5d9f3d30&quot;,&quot;order&quot;:&quot;999999999999999999999999999999999988&quot;},&quot;connectorInfo&quot;:{&quot;connectedObjects&quot;:[],&quot;type&quot;:&quot;LINE&quot;,&quot;offset&quot;:{&quot;x&quot;:0,&quot;y&quot;:0},&quot;bending&quot;:0.1,&quot;firstElementIsHead&quot;:true,&quot;customized&quot;:false}},&quot;c2787c07-abbf-433a-890c-8c8eb36fbbd9&quot;:{&quot;type&quot;:&quot;FIGURE_OBJECT&quot;,&quot;id&quot;:&quot;c2787c07-abbf-433a-890c-8c8eb36fbbd9&quot;,&quot;path&quot;:{&quot;type&quot;:&quot;POLY_LINE&quot;,&quot;points&quot;:[{&quot;x&quot;:-309.4678845875018,&quot;y&quot;:80.73075250108741},{&quot;x&quot;:-269.78417994036755,&quot;y&quot;:76.08225212106409}],&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quot;},&quot;connectorInfo&quot;:{&quot;connectedObjects&quot;:[],&quot;type&quot;:&quot;LINE&quot;,&quot;offset&quot;:{&quot;x&quot;:0,&quot;y&quot;:0},&quot;bending&quot;:0.1,&quot;firstElementIsHead&quot;:true,&quot;customized&quot;:false}},&quot;a61d3a4f-3065-4eb8-990b-2614feb47b7d&quot;:{&quot;type&quot;:&quot;FIGURE_OBJECT&quot;,&quot;id&quot;:&quot;a61d3a4f-3065-4eb8-990b-2614feb47b7d&quot;,&quot;path&quot;:{&quot;type&quot;:&quot;POLY_LINE&quot;,&quot;points&quot;:[{&quot;x&quot;:-290.90909090909093,&quot;y&quot;:118.77627954182975},{&quot;x&quot;:-268.7548818508083,&quot;y&quot;:115.18086642276927}],&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1&quot;},&quot;connectorInfo&quot;:{&quot;connectedObjects&quot;:[],&quot;type&quot;:&quot;LINE&quot;,&quot;offset&quot;:{&quot;x&quot;:0,&quot;y&quot;:0},&quot;bending&quot;:0.1,&quot;firstElementIsHead&quot;:true,&quot;customized&quot;:false}},&quot;c9dc29a1-a54b-4c5b-93df-2ebeacabe595&quot;:{&quot;type&quot;:&quot;FIGURE_OBJECT&quot;,&quot;id&quot;:&quot;c9dc29a1-a54b-4c5b-93df-2ebeacabe595&quot;,&quot;path&quot;:{&quot;type&quot;:&quot;POLY_LINE&quot;,&quot;points&quot;:[{&quot;x&quot;:-284.4135131216471,&quot;y&quot;:171.66884152530082},{&quot;x&quot;:-263.0065625005837,&quot;y&quot;:167.9559342204233}],&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2&quot;},&quot;connectorInfo&quot;:{&quot;connectedObjects&quot;:[],&quot;type&quot;:&quot;LINE&quot;,&quot;offset&quot;:{&quot;x&quot;:0,&quot;y&quot;:0},&quot;bending&quot;:0.1,&quot;firstElementIsHead&quot;:true,&quot;customized&quot;:false}},&quot;ce47aa7d-2ea0-4b01-84e9-e0cd323e3824&quot;:{&quot;type&quot;:&quot;FIGURE_OBJECT&quot;,&quot;id&quot;:&quot;ce47aa7d-2ea0-4b01-84e9-e0cd323e3824&quot;,&quot;path&quot;:{&quot;type&quot;:&quot;POLY_LINE&quot;,&quot;points&quot;:[{&quot;x&quot;:-202.75482093663913,&quot;y&quot;:232.91286066405678},{&quot;x&quot;:-198.11479997337486,&quot;y&quot;:261.5681106812664}],&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3&quot;},&quot;connectorInfo&quot;:{&quot;connectedObjects&quot;:[],&quot;type&quot;:&quot;LINE&quot;,&quot;offset&quot;:{&quot;x&quot;:0,&quot;y&quot;:0},&quot;bending&quot;:0.1,&quot;firstElementIsHead&quot;:true,&quot;customized&quot;:false}},&quot;4f76f1ec-d267-4164-8fec-bcf7ffbe454f&quot;:{&quot;type&quot;:&quot;FIGURE_OBJECT&quot;,&quot;id&quot;:&quot;4f76f1ec-d267-4164-8fec-bcf7ffbe454f&quot;,&quot;path&quot;:{&quot;type&quot;:&quot;POLY_LINE&quot;,&quot;points&quot;:[{&quot;x&quot;:-257.5032622879512,&quot;y&quot;:267.24662896911695},{&quot;x&quot;:-145.35984102951005,&quot;y&quot;:264.475843013550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2489433289,&quot;y&quot;:-0.0003359489440910579},&quot;rotate&quot;:0,&quot;skewX&quot;:0,&quot;scale&quot;:{&quot;x&quot;:1,&quot;y&quot;:1}},&quot;parent&quot;:{&quot;type&quot;:&quot;CHILD&quot;,&quot;parentId&quot;:&quot;de10772c-eed8-4e36-bb5f-d5ed5d9f3d30&quot;,&quot;order&quot;:&quot;999999999999999999999999999999999996&quot;},&quot;connectorInfo&quot;:{&quot;connectedObjects&quot;:[],&quot;type&quot;:&quot;LINE&quot;,&quot;offset&quot;:{&quot;x&quot;:0,&quot;y&quot;:0},&quot;bending&quot;:0.1,&quot;firstElementIsHead&quot;:true,&quot;customized&quot;:false}},&quot;d5a9f0eb-992a-4941-aaee-b734bbfba365&quot;:{&quot;type&quot;:&quot;FIGURE_OBJECT&quot;,&quot;id&quot;:&quot;d5a9f0eb-992a-4941-aaee-b734bbfba365&quot;,&quot;path&quot;:{&quot;type&quot;:&quot;POLY_LINE&quot;,&quot;points&quot;:[{&quot;x&quot;:-356.7928084674496,&quot;y&quot;:63.09989850659706},{&quot;x&quot;:-334.60173919694927,&quot;y&quot;:138.301016325398}],&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59.20080701754387,&quot;y&quot;:0.00039712918663070695},&quot;rotate&quot;:0,&quot;skewX&quot;:0,&quot;scale&quot;:{&quot;x&quot;:1,&quot;y&quot;:1}},&quot;parent&quot;:{&quot;type&quot;:&quot;CHILD&quot;,&quot;parentId&quot;:&quot;de10772c-eed8-4e36-bb5f-d5ed5d9f3d30&quot;,&quot;order&quot;:&quot;999999999999999999999999999999999998&quot;},&quot;connectorInfo&quot;:{&quot;connectedObjects&quot;:[],&quot;type&quot;:&quot;LINE&quot;,&quot;offset&quot;:{&quot;x&quot;:0,&quot;y&quot;:0},&quot;bending&quot;:0.1,&quot;firstElementIsHead&quot;:true,&quot;customized&quot;:false}},&quot;7e4ba8a4-2815-4bbf-8b7d-c053cb76a38d&quot;:{&quot;type&quot;:&quot;FIGURE_OBJECT&quot;,&quot;id&quot;:&quot;7e4ba8a4-2815-4bbf-8b7d-c053cb76a38d&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60.1935406698564,&quot;y&quot;:0.4983971291865714},&quot;rotate&quot;:0,&quot;skewX&quot;:0,&quot;scale&quot;:{&quot;x&quot;:1,&quot;y&quot;:1}},&quot;parent&quot;:{&quot;type&quot;:&quot;CHILD&quot;,&quot;parentId&quot;:&quot;de10772c-eed8-4e36-bb5f-d5ed5d9f3d30&quot;,&quot;order&quot;:&quot;999999999999999999999999999999999999&quot;},&quot;connectorInfo&quot;:{&quot;connectedObjects&quot;:[],&quot;type&quot;:&quot;LINE&quot;,&quot;offset&quot;:{&quot;x&quot;:0,&quot;y&quot;:0},&quot;bending&quot;:0.1,&quot;firstElementIsHead&quot;:true,&quot;customized&quot;:false}},&quot;684b9112-a984-49c5-84a5-b24627eb9d8c&quot;:{&quot;type&quot;:&quot;FIGURE_OBJECT&quot;,&quot;id&quot;:&quot;684b9112-a984-49c5-84a5-b24627eb9d8c&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447.6744003189793,&quot;y&quot;:29.963336523126003},&quot;rotate&quot;:0,&quot;skewX&quot;:0,&quot;scale&quot;:{&quot;x&quot;:1,&quot;y&quot;:1}},&quot;parent&quot;:{&quot;type&quot;:&quot;CHILD&quot;,&quot;parentId&quot;:&quot;de10772c-eed8-4e36-bb5f-d5ed5d9f3d30&quot;,&quot;order&quot;:&quot;9999999999999999999999999999999999995&quot;},&quot;connectorInfo&quot;:{&quot;connectedObjects&quot;:[],&quot;type&quot;:&quot;LINE&quot;,&quot;offset&quot;:{&quot;x&quot;:0,&quot;y&quot;:0},&quot;bending&quot;:0.1,&quot;firstElementIsHead&quot;:true,&quot;customized&quot;:false}},&quot;55210a8a-cfce-46ad-9642-7d3a350504dc&quot;:{&quot;type&quot;:&quot;FIGURE_OBJECT&quot;,&quot;id&quot;:&quot;55210a8a-cfce-46ad-9642-7d3a350504dc&quot;,&quot;path&quot;:{&quot;type&quot;:&quot;POLY_LINE&quot;,&quot;points&quot;:[{&quot;x&quot;:-257.5032622879513,&quot;y&quot;:177.2364796288241},{&quot;x&quot;:-253.68571647745225,&quot;y&quot;:200.43642035609065}],&quot;closed&quot;:false},&quot;pathSmoothing&quot;:{&quot;type&quot;:&quot;BISECT_SMOOTHING&quot;,&quot;smoothing&quot;:1,&quot;endPointMirroring&quot;:&quot;MIRROR_TANGENT_BOTH&quot;},&quot;pathStyles&quot;:[{&quot;type&quot;:&quot;FILL&quot;,&quot;fillStyle&quot;:&quot;transparent&quot;},{&quot;type&quot;:&quot;STROKE&quot;,&quot;strokeStyle&quot;:&quot;rgba(23,23,23,1)&quot;,&quot;lineWidth&quot;:2,&quot;lineJoin&quot;:&quot;round&quot;}],&quot;relativeTransform&quot;:{&quot;translate&quot;:{&quot;x&quot;:550.1099617224879,&quot;y&quot;:54.30760765550241},&quot;rotate&quot;:0,&quot;skewX&quot;:0,&quot;scale&quot;:{&quot;x&quot;:1,&quot;y&quot;:1}},&quot;parent&quot;:{&quot;type&quot;:&quot;CHILD&quot;,&quot;parentId&quot;:&quot;de10772c-eed8-4e36-bb5f-d5ed5d9f3d30&quot;,&quot;order&quot;:&quot;9999999999999999999999999999999999997&quot;},&quot;connectorInfo&quot;:{&quot;connectedObjects&quot;:[],&quot;type&quot;:&quot;LINE&quot;,&quot;offset&quot;:{&quot;x&quot;:0,&quot;y&quot;:0},&quot;bending&quot;:0.1,&quot;firstElementIsHead&quot;:true,&quot;customized&quot;:false}},&quot;41d864db-ad6d-4e20-85b7-d0a613850145&quot;:{&quot;id&quot;:&quot;41d864db-ad6d-4e20-85b7-d0a613850145&quot;,&quot;type&quot;:&quot;FIGURE_OBJECT&quot;,&quot;relativeTransform&quot;:{&quot;translate&quot;:{&quot;x&quot;:127.86816522829051,&quot;y&quot;:29.01008116420576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8&quot;}},&quot;c0d47d33-b31f-42f9-b959-7ce87134c9e3&quot;:{&quot;id&quot;:&quot;c0d47d33-b31f-42f9-b959-7ce87134c9e3&quot;,&quot;type&quot;:&quot;FIGURE_OBJECT&quot;,&quot;relativeTransform&quot;:{&quot;translate&quot;:{&quot;x&quot;:150.35470270835435,&quot;y&quot;:45.140483078081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quot;}},&quot;ce050391-7ccb-40d6-a103-8cd3ff63e537&quot;:{&quot;id&quot;:&quot;ce050391-7ccb-40d6-a103-8cd3ff63e537&quot;,&quot;type&quot;:&quot;FIGURE_OBJECT&quot;,&quot;relativeTransform&quot;:{&quot;translate&quot;:{&quot;x&quot;:115.84408548347398,&quot;y&quot;:81.6992215150829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7&quot;}},&quot;f3f3f5c1-102f-4d0a-9cda-c84fe35703fe&quot;:{&quot;id&quot;:&quot;f3f3f5c1-102f-4d0a-9cda-c84fe35703fe&quot;,&quot;type&quot;:&quot;FIGURE_OBJECT&quot;,&quot;relativeTransform&quot;:{&quot;translate&quot;:{&quot;x&quot;:121.57115087422358,&quot;y&quot;:94.725422472020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5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8&quot;}},&quot;c1485b3b-8d5c-4842-9062-01fd3fd13159&quot;:{&quot;id&quot;:&quot;c1485b3b-8d5c-4842-9062-01fd3fd13159&quot;,&quot;type&quot;:&quot;FIGURE_OBJECT&quot;,&quot;relativeTransform&quot;:{&quot;translate&quot;:{&quot;x&quot;:123.9350153080354,&quot;y&quot;:108.569357081271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quot;}},&quot;dc70ca61-c1fb-4d5b-8ccf-f8357ac75ab9&quot;:{&quot;id&quot;:&quot;dc70ca61-c1fb-4d5b-8ccf-f8357ac75ab9&quot;,&quot;type&quot;:&quot;FIGURE_OBJECT&quot;,&quot;relativeTransform&quot;:{&quot;translate&quot;:{&quot;x&quot;:129.1713470464724,&quot;y&quot;:121.7775580382089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5&quot;}},&quot;7b9b4ae1-725d-42dc-86cd-8650c0e15205&quot;:{&quot;id&quot;:&quot;7b9b4ae1-725d-42dc-86cd-8650c0e15205&quot;,&quot;type&quot;:&quot;FIGURE_OBJECT&quot;,&quot;relativeTransform&quot;:{&quot;translate&quot;:{&quot;x&quot;:135.83287974184725,&quot;y&quot;:137.465959952084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7&quot;}},&quot;5e89138f-b966-474d-8fa5-ae0ea858f4c0&quot;:{&quot;id&quot;:&quot;5e89138f-b966-474d-8fa5-ae0ea858f4c0&quot;,&quot;type&quot;:&quot;FIGURE_OBJECT&quot;,&quot;relativeTransform&quot;:{&quot;translate&quot;:{&quot;x&quot;:138.18701052334646,&quot;y&quot;:152.084894561334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8&quot;}},&quot;c01c8e2e-3ecb-45a7-bb4d-f54ad98e390c&quot;:{&quot;id&quot;:&quot;c01c8e2e-3ecb-45a7-bb4d-f54ad98e390c&quot;,&quot;type&quot;:&quot;FIGURE_OBJECT&quot;,&quot;relativeTransform&quot;:{&quot;translate&quot;:{&quot;x&quot;:138.1866740002205,&quot;y&quot;:166.948562822897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quot;}},&quot;7d98321c-5f11-4cb0-94f6-e3f3b73b7b0c&quot;:{&quot;id&quot;:&quot;7d98321c-5f11-4cb0-94f6-e3f3b73b7b0c&quot;,&quot;type&quot;:&quot;FIGURE_OBJECT&quot;,&quot;relativeTransform&quot;:{&quot;translate&quot;:{&quot;x&quot;:141.68953843403222,&quot;y&quot;:180.2057637798356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5&quot;}},&quot;948cb3c2-3e62-4e09-8b36-4d7bd8a60ef4&quot;:{&quot;id&quot;:&quot;948cb3c2-3e62-4e09-8b36-4d7bd8a60ef4&quot;,&quot;type&quot;:&quot;FIGURE_OBJECT&quot;,&quot;relativeTransform&quot;:{&quot;translate&quot;:{&quot;x&quot;:141.69020191090627,&quot;y&quot;:196.9798993460238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7&quot;}},&quot;67c21663-2655-4006-bd80-2ac8bf4c15c7&quot;:{&quot;id&quot;:&quot;67c21663-2655-4006-bd80-2ac8bf4c15c7&quot;,&quot;type&quot;:&quot;FIGURE_OBJECT&quot;,&quot;relativeTransform&quot;:{&quot;translate&quot;:{&quot;x&quot;:175.22880956640867,&quot;y&quot;:66.3406553268851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8&quot;}},&quot;60db1470-0f50-4481-b0e7-01b908b09b8e&quot;:{&quot;id&quot;:&quot;60db1470-0f50-4481-b0e7-01b908b09b8e&quot;,&quot;type&quot;:&quot;FIGURE_OBJECT&quot;,&quot;relativeTransform&quot;:{&quot;translate&quot;:{&quot;x&quot;:216.28608548347398,&quot;y&quot;:62.9261178468213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quot;}},&quot;9e2d8c0c-08b7-4d36-b430-f8ac3ab01aad&quot;:{&quot;id&quot;:&quot;9e2d8c0c-08b7-4d36-b430-f8ac3ab01aad&quot;,&quot;type&quot;:&quot;FIGURE_OBJECT&quot;,&quot;relativeTransform&quot;:{&quot;translate&quot;:{&quot;x&quot;:270.3548334898537,&quot;y&quot;:92.5870572407607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6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5&quot;}},&quot;84aba549-6ffe-472d-9440-1bdfabb06eee&quot;:{&quot;id&quot;:&quot;84aba549-6ffe-472d-9440-1bdfabb06eee&quot;,&quot;type&quot;:&quot;FIGURE_OBJECT&quot;,&quot;relativeTransform&quot;:{&quot;translate&quot;:{&quot;x&quot;:208.9534778279717,&quot;y&quot;:127.994398548575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7&quot;}},&quot;12649aba-ec35-4ef0-981f-1e54253f55d6&quot;:{&quot;id&quot;:&quot;12649aba-ec35-4ef0-981f-1e54253f55d6&quot;,&quot;type&quot;:&quot;FIGURE_OBJECT&quot;,&quot;relativeTransform&quot;:{&quot;translate&quot;:{&quot;x&quot;:243.93508548347418,&quot;y&quot;:94.1348514991339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8&quot;}},&quot;305d19bf-4650-45cc-ac31-857c68b134b0&quot;:{&quot;id&quot;:&quot;305d19bf-4650-45cc-ac31-857c68b134b0&quot;,&quot;type&quot;:&quot;FIGURE_OBJECT&quot;,&quot;relativeTransform&quot;:{&quot;translate&quot;:{&quot;x&quot;:248.01341722191114,&quot;y&quot;:131.7816601115741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quot;}},&quot;236cb80b-7620-4628-ac90-8c2b71b99035&quot;:{&quot;id&quot;:&quot;236cb80b-7620-4628-ac90-8c2b71b99035&quot;,&quot;type&quot;:&quot;FIGURE_OBJECT&quot;,&quot;relativeTransform&quot;:{&quot;translate&quot;:{&quot;x&quot;:253.5934826126607,&quot;y&quot;:154.03946393932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5&quot;}},&quot;48694192-83f9-42b7-8ca3-5f9f47737c3c&quot;:{&quot;id&quot;:&quot;48694192-83f9-42b7-8ca3-5f9f47737c3c&quot;,&quot;type&quot;:&quot;FIGURE_OBJECT&quot;,&quot;relativeTransform&quot;:{&quot;translate&quot;:{&quot;x&quot;:208.9531317354677,&quot;y&quot;:31.28308913868731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7&quot;}},&quot;509019f6-dd3b-4765-8108-c874700074e7&quot;:{&quot;id&quot;:&quot;509019f6-dd3b-4765-8108-c874700074e7&quot;,&quot;type&quot;:&quot;FIGURE_OBJECT&quot;,&quot;relativeTransform&quot;:{&quot;translate&quot;:{&quot;x&quot;:248.60140765253317,&quot;y&quot;:26.95181800631091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8&quot;}},&quot;a2d9d4e0-2378-43c9-9c49-a01bc0c8dba1&quot;:{&quot;id&quot;:&quot;a2d9d4e0-2378-43c9-9c49-a01bc0c8dba1&quot;,&quot;type&quot;:&quot;FIGURE_OBJECT&quot;,&quot;relativeTransform&quot;:{&quot;translate&quot;:{&quot;x&quot;:239.4662019109063,&quot;y&quot;:185.155197591637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quot;}},&quot;c2676865-e1fc-4c8f-90fc-cacb705ed1d0&quot;:{&quot;id&quot;:&quot;c2676865-e1fc-4c8f-90fc-cacb705ed1d0&quot;,&quot;type&quot;:&quot;FIGURE_OBJECT&quot;,&quot;relativeTransform&quot;:{&quot;translate&quot;:{&quot;x&quot;:270.3551413048458,&quot;y&quot;:183.415127416199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5&quot;}},&quot;3eb4526c-51ff-4323-88db-60f6f7d97e19&quot;:{&quot;id&quot;:&quot;3eb4526c-51ff-4323-88db-60f6f7d97e19&quot;,&quot;type&quot;:&quot;FIGURE_OBJECT&quot;,&quot;relativeTransform&quot;:{&quot;translate&quot;:{&quot;x&quot;:314.7048845265364,&quot;y&quot;:204.2454639393252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7&quot;}},&quot;96f1aaa1-2fd3-4b81-bc5b-1ce751e5bc2b&quot;:{&quot;id&quot;:&quot;96f1aaa1-2fd3-4b81-bc5b-1ce751e5bc2b&quot;,&quot;type&quot;:&quot;FIGURE_OBJECT&quot;,&quot;relativeTransform&quot;:{&quot;translate&quot;:{&quot;x&quot;:359.465964271353,&quot;y&quot;:236.6116042902024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7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8&quot;}},&quot;25fed44d-ecae-44da-b1ea-aef04701a77e&quot;:{&quot;id&quot;:&quot;25fed44d-ecae-44da-b1ea-aef04701a77e&quot;,&quot;type&quot;:&quot;FIGURE_OBJECT&quot;,&quot;relativeTransform&quot;:{&quot;translate&quot;:{&quot;x&quot;:284.02540286784426,&quot;y&quot;:243.5031369855771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quot;}},&quot;bfb65459-01e3-4a18-b258-8ace38d213bb&quot;:{&quot;id&quot;:&quot;bfb65459-01e3-4a18-b258-8ace38d213bb&quot;,&quot;type&quot;:&quot;FIGURE_OBJECT&quot;,&quot;relativeTransform&quot;:{&quot;translate&quot;:{&quot;x&quot;:323.07841243722214,&quot;y&quot;:255.695870637889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5&quot;}},&quot;e2de83fb-98ca-4f27-8b7b-2caef738eab6&quot;:{&quot;id&quot;:&quot;e2de83fb-98ca-4f27-8b7b-2caef738eab6&quot;,&quot;type&quot;:&quot;FIGURE_OBJECT&quot;,&quot;relativeTransform&quot;:{&quot;translate&quot;:{&quot;x&quot;:316.4381413048458,&quot;y&quot;:239.763529330074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7&quot;}},&quot;d7df66a9-5dfd-42ca-8030-fef88d95261f&quot;:{&quot;id&quot;:&quot;d7df66a9-5dfd-42ca-8030-fef88d95261f&quot;,&quot;type&quot;:&quot;FIGURE_OBJECT&quot;,&quot;relativeTransform&quot;:{&quot;translate&quot;:{&quot;x&quot;:234.77991163977396,&quot;y&quot;:197.586113062132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8&quot;}},&quot;8bcddce5-baec-4f7b-a9fe-62553fb1fa77&quot;:{&quot;id&quot;:&quot;8bcddce5-baec-4f7b-a9fe-62553fb1fa77&quot;,&quot;type&quot;:&quot;FIGURE_OBJECT&quot;,&quot;relativeTransform&quot;:{&quot;translate&quot;:{&quot;x&quot;:253.59251451058753,&quot;y&quot;:212.6737813236952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quot;}},&quot;ae8896ec-8b18-4d54-8021-938217e86530&quot;:{&quot;id&quot;:&quot;ae8896ec-8b18-4d54-8021-938217e86530&quot;,&quot;type&quot;:&quot;FIGURE_OBJECT&quot;,&quot;relativeTransform&quot;:{&quot;translate&quot;:{&quot;x&quot;:253.59298500500535,&quot;y&quot;:224.384321993551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5&quot;}},&quot;a6971953-0a95-49fa-ac9f-77cad0b45151&quot;:{&quot;id&quot;:&quot;a6971953-0a95-49fa-ac9f-77cad0b45151&quot;,&quot;type&quot;:&quot;FIGURE_OBJECT&quot;,&quot;relativeTransform&quot;:{&quot;translate&quot;:{&quot;x&quot;:233.21336140053958,&quot;y&quot;:228.4879200796760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7&quot;}},&quot;c69e4d09-f768-49f2-bcd6-20186935d693&quot;:{&quot;id&quot;:&quot;c69e4d09-f768-49f2-bcd6-20186935d693&quot;,&quot;type&quot;:&quot;FIGURE_OBJECT&quot;,&quot;relativeTransform&quot;:{&quot;translate&quot;:{&quot;x&quot;:315.57548681738723,&quot;y&quot;:311.181552093595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2&quot;}},&quot;2d3f5708-2d64-401c-bd47-76e30f9eaeb0&quot;:{&quot;id&quot;:&quot;2d3f5708-2d64-401c-bd47-76e30f9eaeb0&quot;,&quot;type&quot;:&quot;FIGURE_OBJECT&quot;,&quot;relativeTransform&quot;:{&quot;translate&quot;:{&quot;x&quot;:297.0132359836914,&quot;y&quot;:302.940698099104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5&quot;}},&quot;0dfd9f4a-d5f6-48ce-9816-915a9ffddab1&quot;:{&quot;id&quot;:&quot;0dfd9f4a-d5f6-48ce-9816-915a9ffddab1&quot;,&quot;type&quot;:&quot;FIGURE_OBJECT&quot;,&quot;relativeTransform&quot;:{&quot;translate&quot;:{&quot;x&quot;:276.29204546607514,&quot;y&quot;:311.1818187312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87&quot;}},&quot;f041bf41-c430-4812-a0d5-7ff1e0ac7c6c&quot;:{&quot;id&quot;:&quot;f041bf41-c430-4812-a0d5-7ff1e0ac7c6c&quot;,&quot;type&quot;:&quot;FIGURE_OBJECT&quot;,&quot;relativeTransform&quot;:{&quot;translate&quot;:{&quot;x&quot;:260.8269755806177,&quot;y&quot;:301.600085368932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quot;}},&quot;9b04891f-be79-4906-8ac7-80d7644e3cb0&quot;:{&quot;id&quot;:&quot;9b04891f-be79-4906-8ac7-80d7644e3cb0&quot;,&quot;type&quot;:&quot;FIGURE_OBJECT&quot;,&quot;relativeTransform&quot;:{&quot;translate&quot;:{&quot;x&quot;:244.30666443084235,&quot;y&quot;:311.181145685011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2&quot;}},&quot;f4d81495-b226-4c3d-a8ad-128b68aa4eaa&quot;:{&quot;id&quot;:&quot;f4d81495-b226-4c3d-a8ad-128b68aa4eaa&quot;,&quot;type&quot;:&quot;FIGURE_OBJECT&quot;,&quot;relativeTransform&quot;:{&quot;translate&quot;:{&quot;x&quot;:227.42071517754385,&quot;y&quot;:302.9402916905214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8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5&quot;}},&quot;c2b9edf0-6196-46c3-9282-774d6c103086&quot;:{&quot;id&quot;:&quot;c2b9edf0-6196-46c3-9282-774d6c103086&quot;,&quot;type&quot;:&quot;FIGURE_OBJECT&quot;,&quot;relativeTransform&quot;:{&quot;translate&quot;:{&quot;x&quot;:335.3867630244338,&quot;y&quot;:301.6007584151844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7&quot;}},&quot;9fdac5c3-45a7-4619-bd32-802666365745&quot;:{&quot;id&quot;:&quot;9fdac5c3-45a7-4619-bd32-802666365745&quot;,&quot;type&quot;:&quot;FIGURE_OBJECT&quot;,&quot;relativeTransform&quot;:{&quot;translate&quot;:{&quot;x&quot;:239.466196836236,&quot;y&quot;:256.494141190304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8&quot;}},&quot;c9d96761-6ced-4fe5-95be-e7457155c549&quot;:{&quot;id&quot;:&quot;c9d96761-6ced-4fe5-95be-e7457155c549&quot;,&quot;type&quot;:&quot;FIGURE_OBJECT&quot;,&quot;relativeTransform&quot;:{&quot;translate&quot;:{&quot;x&quot;:254.47513144548637,&quot;y&quot;:249.037669100989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quot;}},&quot;fa0cc6f7-7996-4fd2-aae3-1b61625f998a&quot;:{&quot;id&quot;:&quot;fa0cc6f7-7996-4fd2-aae3-1b61625f998a&quot;,&quot;type&quot;:&quot;FIGURE_OBJECT&quot;,&quot;relativeTransform&quot;:{&quot;translate&quot;:{&quot;x&quot;:163.1297662142265,&quot;y&quot;:210.048453789985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5&quot;}},&quot;442c0294-3c94-4cb6-baee-8df90facad88&quot;:{&quot;id&quot;:&quot;442c0294-3c94-4cb6-baee-8df90facad88&quot;,&quot;type&quot;:&quot;FIGURE_OBJECT&quot;,&quot;relativeTransform&quot;:{&quot;translate&quot;:{&quot;x&quot;:141.68975664484842,&quot;y&quot;:230.3297903131111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7&quot;}},&quot;de320467-3500-4cdf-b0b6-797aa92a2faa&quot;:{&quot;id&quot;:&quot;de320467-3500-4cdf-b0b6-797aa92a2faa&quot;,&quot;type&quot;:&quot;FIGURE_OBJECT&quot;,&quot;relativeTransform&quot;:{&quot;translate&quot;:{&quot;x&quot;:116.99681246622018,&quot;y&quot;:216.6549163099213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8&quot;}},&quot;2f8ebad6-0e34-47c9-a237-a530894a10b4&quot;:{&quot;id&quot;:&quot;2f8ebad6-0e34-47c9-a237-a530894a10b4&quot;,&quot;type&quot;:&quot;FIGURE_OBJECT&quot;,&quot;relativeTransform&quot;:{&quot;translate&quot;:{&quot;x&quot;:141.6900835985964,&quot;y&quot;:264.74306144548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19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quot;}},&quot;fde9db4b-f27a-41b6-b827-6b67096a82c1&quot;:{&quot;id&quot;:&quot;fde9db4b-f27a-41b6-b827-6b67096a82c1&quot;,&quot;type&quot;:&quot;FIGURE_OBJECT&quot;,&quot;relativeTransform&quot;:{&quot;translate&quot;:{&quot;x&quot;:94.83973272140342,&quot;y&quot;:245.9215191807347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5&quot;}},&quot;5d394b17-0bfb-438e-9da6-6b60d71adabc&quot;:{&quot;id&quot;:&quot;5d394b17-0bfb-438e-9da6-6b60d71adabc&quot;,&quot;type&quot;:&quot;FIGURE_OBJECT&quot;,&quot;relativeTransform&quot;:{&quot;translate&quot;:{&quot;x&quot;:94.84039619827747,&quot;y&quot;:261.264187442297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7&quot;}},&quot;5fe71f77-52d6-4964-a5fe-f5000d0ec003&quot;:{&quot;id&quot;:&quot;5fe71f77-52d6-4964-a5fe-f5000d0ec003&quot;,&quot;type&quot;:&quot;FIGURE_OBJECT&quot;,&quot;relativeTransform&quot;:{&quot;translate&quot;:{&quot;x&quot;:95.66579332746393,&quot;y&quot;:281.7525239654237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8&quot;}},&quot;b8d869dd-f761-4acd-8ceb-fa55efaf040f&quot;:{&quot;id&quot;:&quot;b8d869dd-f761-4acd-8ceb-fa55efaf040f&quot;,&quot;type&quot;:&quot;FIGURE_OBJECT&quot;,&quot;relativeTransform&quot;:{&quot;translate&quot;:{&quot;x&quot;:145.22640576765542,&quot;y&quot;:284.500855703860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quot;}},&quot;11608435-109e-4ff1-946b-bc3792ac2dad&quot;:{&quot;id&quot;:&quot;11608435-109e-4ff1-946b-bc3792ac2dad&quot;,&quot;type&quot;:&quot;FIGURE_OBJECT&quot;,&quot;relativeTransform&quot;:{&quot;translate&quot;:{&quot;x&quot;:165.60620959540654,&quot;y&quot;:265.6018461344828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5&quot;}},&quot;775dd9da-9aaf-4238-aac7-581ba2ded1e6&quot;:{&quot;id&quot;:&quot;775dd9da-9aaf-4238-aac7-581ba2ded1e6&quot;,&quot;type&quot;:&quot;FIGURE_OBJECT&quot;,&quot;relativeTransform&quot;:{&quot;translate&quot;:{&quot;x&quot;:164.0246721153428,&quot;y&quot;:249.203771174355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7&quot;}},&quot;493eb96a-7253-40c1-a51f-de90fb3b6470&quot;:{&quot;id&quot;:&quot;493eb96a-7253-40c1-a51f-de90fb3b6470&quot;,&quot;type&quot;:&quot;FIGURE_OBJECT&quot;,&quot;relativeTransform&quot;:{&quot;translate&quot;:{&quot;x&quot;:164.0253355922169,&quot;y&quot;:235.777897171165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script&quot;:&quot;none&quot;},&quot;range&quot;:[0,2]}],&quot;text&quot;:&quot;20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8&quot;}},&quot;dd36d879-3f31-49a1-ad10-fdba34f31d5c&quot;:{&quot;id&quot;:&quot;dd36d879-3f31-49a1-ad10-fdba34f31d5c&quot;,&quot;type&quot;:&quot;FIGURE_OBJECT&quot;,&quot;relativeTransform&quot;:{&quot;translate&quot;:{&quot;x&quot;:189.45507402921834,&quot;y&quot;:229.055158734163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2]}],&quot;text&quot;:&quot;20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quot;}},&quot;db80944d-71a0-435e-ba94-fc20ec62b946&quot;:{&quot;id&quot;:&quot;db80944d-71a0-435e-ba94-fc20ec62b946&quot;,&quot;type&quot;:&quot;FIGURE_OBJECT&quot;,&quot;relativeTransform&quot;:{&quot;translate&quot;:{&quot;x&quot;:101.94482356824412,&quot;y&quot;:69.241071211856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0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05&quot;}},&quot;4a44d366-6e31-45a9-bdcd-f8d95abb027e&quot;:{&quot;id&quot;:&quot;4a44d366-6e31-45a9-bdcd-f8d95abb027e&quot;,&quot;type&quot;:&quot;FIGURE_OBJECT&quot;,&quot;relativeTransform&quot;:{&quot;translate&quot;:{&quot;x&quot;:177.00893612674278,&quot;y&quot;:117.9669345620718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0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1&quot;}},&quot;d9143780-c2de-420f-bde9-3d7985eec591&quot;:{&quot;id&quot;:&quot;d9143780-c2de-420f-bde9-3d7985eec591&quot;,&quot;type&quot;:&quot;FIGURE_OBJECT&quot;,&quot;relativeTransform&quot;:{&quot;translate&quot;:{&quot;x&quot;:179.594068892298,&quot;y&quot;:94.7254299185402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15&quot;}},&quot;da046799-e96f-4cec-a816-b4fb53237700&quot;:{&quot;id&quot;:&quot;da046799-e96f-4cec-a816-b4fb53237700&quot;,&quot;type&quot;:&quot;FIGURE_OBJECT&quot;,&quot;relativeTransform&quot;:{&quot;translate&quot;:{&quot;x&quot;:188.05660158767284,&quot;y&quot;:155.450260279566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2&quot;}},&quot;0bfd1865-98ce-4341-ba3f-fc3b9012bea6&quot;:{&quot;id&quot;:&quot;0bfd1865-98ce-4341-ba3f-fc3b9012bea6&quot;,&quot;type&quot;:&quot;FIGURE_OBJECT&quot;,&quot;relativeTransform&quot;:{&quot;translate&quot;:{&quot;x&quot;:214.99709368568648,&quot;y&quot;:88.3562665141615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25&quot;}},&quot;c0a8ee90-2060-46b9-aa4d-ecc243fcc1f0&quot;:{&quot;id&quot;:&quot;c0a8ee90-2060-46b9-aa4d-ecc243fcc1f0&quot;,&quot;type&quot;:&quot;FIGURE_OBJECT&quot;,&quot;relativeTransform&quot;:{&quot;translate&quot;:{&quot;x&quot;:242.67236989273295,&quot;y&quot;:112.378361772969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3&quot;}},&quot;b1eac40b-8d2d-43c4-b04d-4908dacd0a69&quot;:{&quot;id&quot;:&quot;b1eac40b-8d2d-43c4-b04d-4908dacd0a69&quot;,&quot;type&quot;:&quot;FIGURE_OBJECT&quot;,&quot;relativeTransform&quot;:{&quot;translate&quot;:{&quot;x&quot;:254.58018894449458,&quot;y&quot;:170.546225336838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4&quot;}},&quot;caf6aab0-5706-4e43-8672-40c06b1e2787&quot;:{&quot;id&quot;:&quot;caf6aab0-5706-4e43-8672-40c06b1e2787&quot;,&quot;type&quot;:&quot;FIGURE_OBJECT&quot;,&quot;relativeTransform&quot;:{&quot;translate&quot;:{&quot;x&quot;:270.3554893649672,&quot;y&quot;:200.7454280336628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5&quot;}},&quot;c72550bc-365e-4316-964c-537877f9f177&quot;:{&quot;id&quot;:&quot;c72550bc-365e-4316-964c-537877f9f177&quot;,&quot;type&quot;:&quot;FIGURE_OBJECT&quot;,&quot;relativeTransform&quot;:{&quot;translate&quot;:{&quot;x&quot;:290.5667494780599,&quot;y&quot;:210.5272963822200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55&quot;}},&quot;9dd80ecf-f13d-4bda-80b7-f7aaa42928ae&quot;:{&quot;id&quot;:&quot;9dd80ecf-f13d-4bda-80b7-f7aaa42928ae&quot;,&quot;type&quot;:&quot;FIGURE_OBJECT&quot;,&quot;relativeTransform&quot;:{&quot;translate&quot;:{&quot;x&quot;:200.97261739164549,&quot;y&quot;:204.2659840725202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6&quot;}},&quot;e47560a6-9a10-4970-9bb1-0404040fa5ff&quot;:{&quot;id&quot;:&quot;e47560a6-9a10-4970-9bb1-0404040fa5ff&quot;,&quot;type&quot;:&quot;FIGURE_OBJECT&quot;,&quot;relativeTransform&quot;:{&quot;translate&quot;:{&quot;x&quot;:175.99390940266483,&quot;y&quot;:254.2393904811036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65&quot;}},&quot;ee5e8959-c152-4507-a89a-816bb305015e&quot;:{&quot;id&quot;:&quot;ee5e8959-c152-4507-a89a-816bb305015e&quot;,&quot;type&quot;:&quot;FIGURE_OBJECT&quot;,&quot;relativeTransform&quot;:{&quot;translate&quot;:{&quot;x&quot;:210.85469090186731,&quot;y&quot;:234.0135859283995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1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7&quot;}},&quot;a54e66a3-b4a0-4e7d-954e-d8f21033ace9&quot;:{&quot;id&quot;:&quot;a54e66a3-b4a0-4e7d-954e-d8f21033ace9&quot;,&quot;type&quot;:&quot;FIGURE_OBJECT&quot;,&quot;relativeTransform&quot;:{&quot;translate&quot;:{&quot;x&quot;:200.9729032978771,&quot;y&quot;:277.234207090950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75&quot;}},&quot;978c945a-0502-4020-ab11-7a2b01a2bb96&quot;:{&quot;id&quot;:&quot;978c945a-0502-4020-ab11-7a2b01a2bb96&quot;,&quot;type&quot;:&quot;FIGURE_OBJECT&quot;,&quot;relativeTransform&quot;:{&quot;translate&quot;:{&quot;x&quot;:325.54106294012246,&quot;y&quot;:265.623595703831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8&quot;}},&quot;d39ea0b9-39f1-4d65-a07f-2b4d386545a5&quot;:{&quot;id&quot;:&quot;d39ea0b9-39f1-4d65-a07f-2b4d386545a5&quot;,&quot;type&quot;:&quot;FIGURE_OBJECT&quot;,&quot;relativeTransform&quot;:{&quot;translate&quot;:{&quot;x&quot;:300.7521190590371,&quot;y&quot;:229.0766126066654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quot;}},&quot;e9e1a4c5-0634-43d3-b0be-684d2585174b&quot;:{&quot;id&quot;:&quot;e9e1a4c5-0634-43d3-b0be-684d2585174b&quot;,&quot;type&quot;:&quot;FIGURE_OBJECT&quot;,&quot;relativeTransform&quot;:{&quot;translate&quot;:{&quot;x&quot;:336.2859276714773,&quot;y&quot;:224.9853414742889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2]}],&quot;text&quot;:&quot;22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5&quot;}},&quot;2be5310a-add9-4073-b88b-175a2076fde2&quot;:{&quot;id&quot;:&quot;2be5310a-add9-4073-b88b-175a2076fde2&quot;,&quot;type&quot;:&quot;FIGURE_OBJECT&quot;,&quot;relativeTransform&quot;:{&quot;translate&quot;:{&quot;x&quot;:-343.3460185370191,&quot;y&quot;:-244.1770101278567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7&quot;}},&quot;35e86016-caf6-4217-a83e-418a9d212060&quot;:{&quot;id&quot;:&quot;35e86016-caf6-4217-a83e-418a9d212060&quot;,&quot;type&quot;:&quot;FIGURE_OBJECT&quot;,&quot;relativeTransform&quot;:{&quot;translate&quot;:{&quot;x&quot;:-269.9547984413253,&quot;y&quot;:-190.4667294261023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8&quot;}},&quot;b00e38e4-0d7d-4ad3-90d8-c25e4cfbe054&quot;:{&quot;id&quot;:&quot;b00e38e4-0d7d-4ad3-90d8-c25e4cfbe054&quot;,&quot;type&quot;:&quot;FIGURE_OBJECT&quot;,&quot;relativeTransform&quot;:{&quot;translate&quot;:{&quot;x&quot;:-260.6752657459506,&quot;y&quot;:-232.78421905927624},&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a(196,62,150,1)&quot;,&quot;fontWeight&quot;:&quot;bold&quot;,&quot;fontStyle&quot;:&quot;normal&quot;,&quot;decoration&quot;:&quot;none&quot;},&quot;range&quot;:[0,1]}],&quot;text&quot;:&quot;3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quot;}},&quot;7d439107-8db4-4abf-a226-c8aa6c3fbf3c&quot;:{&quot;id&quot;:&quot;7d439107-8db4-4abf-a226-c8aa6c3fbf3c&quot;,&quot;type&quot;:&quot;FIGURE_OBJECT&quot;,&quot;relativeTransform&quot;:{&quot;translate&quot;:{&quot;x&quot;:-248.46753209363806,&quot;y&quot;:-169.7562621214772},&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5&quot;}},&quot;ae05544b-52fd-41b3-8daf-d860deacde8e&quot;:{&quot;id&quot;:&quot;ae05544b-52fd-41b3-8daf-d860deacde8e&quot;,&quot;type&quot;:&quot;FIGURE_OBJECT&quot;,&quot;relativeTransform&quot;:{&quot;translate&quot;:{&quot;x&quot;:-273.0383407060781,&quot;y&quot;:-137.956322727537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3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7&quot;}},&quot;d9010683-fe7e-41b4-b780-5a281ba19f03&quot;:{&quot;type&quot;:&quot;FIGURE_OBJECT&quot;,&quot;id&quot;:&quot;d9010683-fe7e-41b4-b780-5a281ba19f03&quot;,&quot;relativeTransform&quot;:{&quot;translate&quot;:{&quot;x&quot;:-298.05422647527905,&quot;y&quot;:-166.37958532695373},&quot;rotate&quot;:0,&quot;skewX&quot;:0,&quot;scale&quot;:{&quot;x&quot;:1,&quot;y&quot;:1}},&quot;opacity&quot;:1,&quot;path&quot;:{&quot;type&quot;:&quot;POLY_LINE&quot;,&quot;points&quot;:[{&quot;x&quot;:7.655502392344516,&quot;y&quot;:46.953748006379584},{&quot;x&quot;:-7.655502392344516,&quot;y&quot;:-46.953748006379584}],&quot;closed&quot;:false},&quot;pathStyles&quot;:[{&quot;type&quot;:&quot;FILL&quot;,&quot;fillStyle&quot;:&quot;rgba(0,0,0,0)&quot;},{&quot;type&quot;:&quot;STROKE&quot;,&quot;strokeStyle&quot;:&quot;#232323&quot;,&quot;lineWidth&quot;:2,&quot;lineJoin&quot;:&quot;round&quot;}],&quot;isLocked&quot;:false,&quot;parent&quot;:{&quot;type&quot;:&quot;CHILD&quot;,&quot;parentId&quot;:&quot;de10772c-eed8-4e36-bb5f-d5ed5d9f3d30&quot;,&quot;order&quot;:&quot;9999999999999999999999999999999999999999999999999998&quot;},&quot;connectorInfo&quot;:{&quot;connectedObjects&quot;:[],&quot;type&quot;:&quot;LINE&quot;,&quot;offset&quot;:{&quot;x&quot;:0,&quot;y&quot;:0},&quot;bending&quot;:0.1,&quot;firstElementIsHead&quot;:true,&quot;customized&quot;:false}},&quot;7305d048-503e-4fa5-b474-b0d973c05dea&quot;:{&quot;id&quot;:&quot;7305d048-503e-4fa5-b474-b0d973c05dea&quot;,&quot;type&quot;:&quot;FIGURE_OBJECT&quot;,&quot;relativeTransform&quot;:{&quot;translate&quot;:{&quot;x&quot;:-246.7102705306395,&quot;y&quot;:-103.5377150720354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quot;}},&quot;485a7671-a40d-44df-a2ab-af05373c55e3&quot;:{&quot;id&quot;:&quot;485a7671-a40d-44df-a2ab-af05373c55e3&quot;,&quot;type&quot;:&quot;FIGURE_OBJECT&quot;,&quot;relativeTransform&quot;:{&quot;translate&quot;:{&quot;x&quot;:-216.26833113670008,&quot;y&quot;:-75.1772429827212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5&quot;}},&quot;5c7f7cf5-a93c-4248-867d-6e4d8215b973&quot;:{&quot;id&quot;:&quot;5c7f7cf5-a93c-4248-867d-6e4d8215b973&quot;,&quot;type&quot;:&quot;FIGURE_OBJECT&quot;,&quot;relativeTransform&quot;:{&quot;translate&quot;:{&quot;x&quot;:-158.18764852107012,&quot;y&quot;:-46.0995699364691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7&quot;}},&quot;c4f1581e-8418-4c80-8fe8-9b3fa601e91c&quot;:{&quot;id&quot;:&quot;c4f1581e-8418-4c80-8fe8-9b3fa601e91c&quot;,&quot;type&quot;:&quot;FIGURE_OBJECT&quot;,&quot;relativeTransform&quot;:{&quot;translate&quot;:{&quot;x&quot;:-124.23950817019292,&quot;y&quot;:-33.42063532721880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4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8&quot;}},&quot;dda64f1b-8958-4916-b31d-051873562c54&quot;:{&quot;id&quot;:&quot;dda64f1b-8958-4916-b31d-051873562c54&quot;,&quot;type&quot;:&quot;FIGURE_OBJECT&quot;,&quot;relativeTransform&quot;:{&quot;translate&quot;:{&quot;x&quot;:-322.0069629401217,&quot;y&quot;:-279.9855070134493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82&quot;}},&quot;76337f4b-6057-4ab1-8d71-d774360d8c68&quot;:{&quot;id&quot;:&quot;76337f4b-6057-4ab1-8d71-d774360d8c68&quot;,&quot;type&quot;:&quot;FIGURE_OBJECT&quot;,&quot;relativeTransform&quot;:{&quot;translate&quot;:{&quot;x&quot;:-288.1293902273481,&quot;y&quot;:-259.835637504967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85&quot;}},&quot;43122533-d24d-43c7-ad7b-87abe9c00e29&quot;:{&quot;id&quot;:&quot;43122533-d24d-43c7-ad7b-87abe9c00e29&quot;,&quot;type&quot;:&quot;FIGURE_OBJECT&quot;,&quot;relativeTransform&quot;:{&quot;translate&quot;:{&quot;x&quot;:-308.29556044628384,&quot;y&quot;:-281.9455264421866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quot;}},&quot;2e86ce50-6b39-472b-b5ef-662aad0f5cc4&quot;:{&quot;id&quot;:&quot;2e86ce50-6b39-472b-b5ef-662aad0f5cc4&quot;,&quot;type&quot;:&quot;FIGURE_OBJECT&quot;,&quot;relativeTransform&quot;:{&quot;translate&quot;:{&quot;x&quot;:-294.58697302841404,&quot;y&quot;:-281.946027895925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5&quot;}},&quot;18bd24c7-ffbe-4279-90ec-17ed50344f84&quot;:{&quot;id&quot;:&quot;18bd24c7-ffbe-4279-90ec-17ed50344f84&quot;,&quot;type&quot;:&quot;FIGURE_OBJECT&quot;,&quot;relativeTransform&quot;:{&quot;translate&quot;:{&quot;x&quot;:-278.1875711145384,&quot;y&quot;:-261.545957720486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7&quot;}},&quot;aa4527c6-8fc6-481d-af0a-e68a6bf4273f&quot;:{&quot;id&quot;:&quot;aa4527c6-8fc6-481d-af0a-e68a6bf4273f&quot;,&quot;type&quot;:&quot;FIGURE_OBJECT&quot;,&quot;relativeTransform&quot;:{&quot;translate&quot;:{&quot;x&quot;:-312.68638451166765,&quot;y&quot;:-221.1416818034215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8&quot;}},&quot;4ecf4b66-ebb1-4a9d-85e5-f2726782d588&quot;:{&quot;id&quot;:&quot;4ecf4b66-ebb1-4a9d-85e5-f2726782d588&quot;,&quot;type&quot;:&quot;FIGURE_OBJECT&quot;,&quot;relativeTransform&quot;:{&quot;translate&quot;:{&quot;x&quot;:-288.1286575008859,&quot;y&quot;:-234.755559423957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quot;}},&quot;8d97a75d-7768-43a1-a267-e885f6541ffb&quot;:{&quot;id&quot;:&quot;8d97a75d-7768-43a1-a267-e885f6541ffb&quot;,&quot;type&quot;:&quot;FIGURE_OBJECT&quot;,&quot;relativeTransform&quot;:{&quot;translate&quot;:{&quot;x&quot;:-282.94551529316686,&quot;y&quot;:-213.5742192834853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5&quot;}},&quot;ea49227a-d019-4308-8379-ef645cfab3c3&quot;:{&quot;id&quot;:&quot;ea49227a-d019-4308-8379-ef645cfab3c3&quot;,&quot;type&quot;:&quot;FIGURE_OBJECT&quot;,&quot;relativeTransform&quot;:{&quot;translate&quot;:{&quot;x&quot;:-278.1877287672701,&quot;y&quot;:-199.177084635988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0]}],&quot;text&quot;:&quot;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7&quot;}},&quot;9aa7a576-269f-4266-a4c1-b22e2ba3f6e0&quot;:{&quot;id&quot;:&quot;9aa7a576-269f-4266-a4c1-b22e2ba3f6e0&quot;,&quot;type&quot;:&quot;FIGURE_OBJECT&quot;,&quot;relativeTransform&quot;:{&quot;translate&quot;:{&quot;x&quot;:-280.46099846419185,&quot;y&quot;:-180.737481363247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8&quot;}},&quot;242b64ac-9869-4b42-b1c2-91657176fdd5&quot;:{&quot;id&quot;:&quot;242b64ac-9869-4b42-b1c2-91657176fdd5&quot;,&quot;type&quot;:&quot;FIGURE_OBJECT&quot;,&quot;relativeTransform&quot;:{&quot;translate&quot;:{&quot;x&quot;:-282.9462585148574,&quot;y&quot;:-85.3580550091631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quot;}},&quot;e1d634c2-9977-4721-bc8a-3ed895131e80&quot;:{&quot;id&quot;:&quot;e1d634c2-9977-4721-bc8a-3ed895131e80&quot;,&quot;type&quot;:&quot;FIGURE_OBJECT&quot;,&quot;relativeTransform&quot;:{&quot;translate&quot;:{&quot;x&quot;:-260.675352966167,&quot;y&quot;:-218.975946500414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black&quot;,&quot;fontWeight&quot;:&quot;normal&quot;,&quot;fontStyle&quot;:&quot;normal&quot;,&quot;decoration&quot;:&quot;none&quot;},&quot;range&quot;:[0,1]}],&quot;text&quot;:&quot;1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5&quot;}},&quot;82010634-6bff-48e7-a31c-626fec2a9026&quot;:{&quot;id&quot;:&quot;82010634-6bff-48e7-a31c-626fec2a9026&quot;,&quot;type&quot;:&quot;FIGURE_OBJECT&quot;,&quot;relativeTransform&quot;:{&quot;translate&quot;:{&quot;x&quot;:-246.70978642554323,&quot;y&quot;:-254.123780686994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7&quot;}},&quot;4a5ccba6-6d08-42d7-8163-2e7f97d4640d&quot;:{&quot;id&quot;:&quot;4a5ccba6-6d08-42d7-8163-2e7f97d4640d&quot;,&quot;type&quot;:&quot;FIGURE_OBJECT&quot;,&quot;relativeTransform&quot;:{&quot;translate&quot;:{&quot;x&quot;:-224.3494961544108,&quot;y&quot;:-223.5532272579669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8&quot;}},&quot;28f5dfec-d8a7-4474-be42-80a03f44eb84&quot;:{&quot;type&quot;:&quot;FIGURE_OBJECT&quot;,&quot;id&quot;:&quot;28f5dfec-d8a7-4474-be42-80a03f44eb84&quot;,&quot;relativeTransform&quot;:{&quot;translate&quot;:{&quot;x&quot;:-273.19208615861874,&quot;y&quot;:-183.15222762617643},&quot;rotate&quot;:-0.1364026044009475,&quot;skewX&quot;:2.7755575615628907e-17},&quot;opacity&quot;:0.56,&quot;path&quot;:{&quot;type&quot;:&quot;RECT&quot;,&quot;size&quot;:{&quot;x&quot;:35.73416803997379,&quot;y&quot;:54.85724768194238},&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9&quot;}},&quot;0c5612ed-7abd-43f7-a52a-9b35898cc4aa&quot;:{&quot;id&quot;:&quot;0c5612ed-7abd-43f7-a52a-9b35898cc4aa&quot;,&quot;type&quot;:&quot;FIGURE_OBJECT&quot;,&quot;relativeTransform&quot;:{&quot;translate&quot;:{&quot;x&quot;:-220.72465085935497,&quot;y&quot;:-180.7368971144262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5&quot;}},&quot;7ab94bb2-3d33-4331-901c-e41481ad324f&quot;:{&quot;id&quot;:&quot;7ab94bb2-3d33-4331-901c-e41481ad324f&quot;,&quot;type&quot;:&quot;FIGURE_OBJECT&quot;,&quot;relativeTransform&quot;:{&quot;translate&quot;:{&quot;x&quot;:-215.02285181629273,&quot;y&quot;:-131.737551021922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quot;}},&quot;e43b9671-8397-4d5c-bf98-d25507830d1c&quot;:{&quot;type&quot;:&quot;FIGURE_OBJECT&quot;,&quot;id&quot;:&quot;e43b9671-8397-4d5c-bf98-d25507830d1c&quot;,&quot;relativeTransform&quot;:{&quot;translate&quot;:{&quot;x&quot;:-276.3630708532173,&quot;y&quot;:-226.71036861882544},&quot;rotate&quot;:-0.1364026044009475,&quot;skewX&quot;:5.551115123125783e-17,&quot;scale&quot;:{&quot;x&quot;:1,&quot;y&quot;:1}},&quot;opacity&quot;:0.56,&quot;path&quot;:{&quot;type&quot;:&quot;RECT&quot;,&quot;size&quot;:{&quot;x&quot;:33.711662756618075,&quot;y&quot;:22.95321819337886},&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6&quot;}},&quot;cd7d1047-e7b8-49e8-bbd5-91951d89296c&quot;:{&quot;type&quot;:&quot;FIGURE_OBJECT&quot;,&quot;id&quot;:&quot;cd7d1047-e7b8-49e8-bbd5-91951d89296c&quot;,&quot;relativeTransform&quot;:{&quot;translate&quot;:{&quot;x&quot;:-266.71543767937357,&quot;y&quot;:-133.06554884211096},&quot;rotate&quot;:-0.1364026044009475,&quot;skewX&quot;:5.551115123125783e-17,&quot;scale&quot;:{&quot;x&quot;:1,&quot;y&quot;:1}},&quot;opacity&quot;:0.56,&quot;path&quot;:{&quot;type&quot;:&quot;RECT&quot;,&quot;size&quot;:{&quot;x&quot;:33.711662756618075,&quot;y&quot;:22.95321819337886},&quot;cornerRounding&quot;:{&quot;type&quot;:&quot;ARC_LENGTH&quot;,&quot;global&quot;:15.707963267948966}},&quot;pathStyles&quot;:[{&quot;type&quot;:&quot;FILL&quot;,&quot;fillStyle&quot;:&quot;#EEF4FB&quot;},{&quot;type&quot;:&quot;STROKE&quot;,&quot;strokeStyle&quot;:&quot;rgba(238,244,251,1)&quot;,&quot;lineWidth&quot;:2,&quot;lineJoin&quot;:&quot;round&quot;}],&quot;isLocked&quot;:false,&quot;parent&quot;:{&quot;type&quot;:&quot;CHILD&quot;,&quot;parentId&quot;:&quot;de10772c-eed8-4e36-bb5f-d5ed5d9f3d30&quot;,&quot;order&quot;:&quot;999999999999999999999999999999999999999999999999999999998&quot;}},&quot;7d9a976d-5362-4c81-baf8-3953cf07ce7d&quot;:{&quot;id&quot;:&quot;7d9a976d-5362-4c81-baf8-3953cf07ce7d&quot;,&quot;type&quot;:&quot;FIGURE_OBJECT&quot;,&quot;relativeTransform&quot;:{&quot;translate&quot;:{&quot;x&quot;:-187.3293797269786,&quot;y&quot;:-150.1780932866750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5&quot;}},&quot;effcc260-7f74-40da-b9cc-5de60e467eef&quot;:{&quot;id&quot;:&quot;effcc260-7f74-40da-b9cc-5de60e467eef&quot;,&quot;type&quot;:&quot;FIGURE_OBJECT&quot;,&quot;relativeTransform&quot;:{&quot;translate&quot;:{&quot;x&quot;:-183.03778164085418,&quot;y&quot;:-128.995756763549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7&quot;}},&quot;787d77af-408e-4b0e-887b-d11886c3f4e9&quot;:{&quot;id&quot;:&quot;787d77af-408e-4b0e-887b-d11886c3f4e9&quot;,&quot;type&quot;:&quot;FIGURE_OBJECT&quot;,&quot;relativeTransform&quot;:{&quot;translate&quot;:{&quot;x&quot;:-198.5033892963565,&quot;y&quot;:-228.9115239086846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8&quot;}},&quot;a0ed7712-3254-4860-9616-d5d1df471562&quot;:{&quot;id&quot;:&quot;a0ed7712-3254-4860-9616-d5d1df471562&quot;,&quot;type&quot;:&quot;FIGURE_OBJECT&quot;,&quot;relativeTransform&quot;:{&quot;translate&quot;:{&quot;x&quot;:-192.6863239056069,&quot;y&quot;:-210.4719210378712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quot;}},&quot;c756f400-e503-41d1-a43a-87fd6a4e8e43&quot;:{&quot;id&quot;:&quot;c756f400-e503-41d1-a43a-87fd6a4e8e43&quot;,&quot;type&quot;:&quot;FIGURE_OBJECT&quot;,&quot;relativeTransform&quot;:{&quot;translate&quot;:{&quot;x&quot;:-190.46119312410775,&quot;y&quot;:-180.7367152962444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1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5&quot;}},&quot;d3e66f05-e923-43c8-b89e-2cc6f0226f48&quot;:{&quot;id&quot;:&quot;d3e66f05-e923-43c8-b89e-2cc6f0226f48&quot;,&quot;type&quot;:&quot;FIGURE_OBJECT&quot;,&quot;relativeTransform&quot;:{&quot;translate&quot;:{&quot;x&quot;:-220.7250719119865,&quot;y&quot;:-94.6374250251121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7&quot;}},&quot;6ad184af-9ee9-4d51-be02-c30ee2cc9e0c&quot;:{&quot;id&quot;:&quot;6ad184af-9ee9-4d51-be02-c30ee2cc9e0c&quot;,&quot;type&quot;:&quot;FIGURE_OBJECT&quot;,&quot;relativeTransform&quot;:{&quot;translate&quot;:{&quot;x&quot;:-188.29639886573455,&quot;y&quot;:-110.55576633292704},&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8&quot;}},&quot;cfb421fc-4452-4d4e-b4cc-427cc388907f&quot;:{&quot;id&quot;:&quot;cfb421fc-4452-4d4e-b4cc-427cc388907f&quot;,&quot;type&quot;:&quot;FIGURE_OBJECT&quot;,&quot;relativeTransform&quot;:{&quot;translate&quot;:{&quot;x&quot;:-194.5718709550487,&quot;y&quot;:-96.51683172367669},&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quot;}},&quot;b0606d0f-73f2-4f48-947d-83124f726575&quot;:{&quot;id&quot;:&quot;b0606d0f-73f2-4f48-947d-83124f726575&quot;,&quot;type&quot;:&quot;FIGURE_OBJECT&quot;,&quot;relativeTransform&quot;:{&quot;translate&quot;:{&quot;x&quot;:-174.5870039184391,&quot;y&quot;:-88.28556583533481},&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5&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5&quot;}},&quot;18d7dfa5-059d-4e39-a784-6635dd67c955&quot;:{&quot;id&quot;:&quot;18d7dfa5-059d-4e39-a784-6635dd67c955&quot;,&quot;type&quot;:&quot;FIGURE_OBJECT&quot;,&quot;relativeTransform&quot;:{&quot;translate&quot;:{&quot;x&quot;:-190.63514208742507,&quot;y&quot;:-33.393284674234856},&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6&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7&quot;}},&quot;9d2d0235-0fa5-48a9-ab7a-19eea2b046d5&quot;:{&quot;id&quot;:&quot;9d2d0235-0fa5-48a9-ab7a-19eea2b046d5&quot;,&quot;type&quot;:&quot;FIGURE_OBJECT&quot;,&quot;relativeTransform&quot;:{&quot;translate&quot;:{&quot;x&quot;:-153.0383334749849,&quot;y&quot;:-30.52142024042308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7&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8&quot;}},&quot;e4218cfe-8db4-435f-b9d3-9b86d873b186&quot;:{&quot;id&quot;:&quot;e4218cfe-8db4-435f-b9d3-9b86d873b186&quot;,&quot;type&quot;:&quot;FIGURE_OBJECT&quot;,&quot;relativeTransform&quot;:{&quot;translate&quot;:{&quot;x&quot;:-190.4610814813645,&quot;y&quot;:-58.32929902830185},&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8&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quot;}},&quot;572525c1-4a48-45be-bb64-11e5d5163672&quot;:{&quot;id&quot;:&quot;572525c1-4a48-45be-bb64-11e5d5163672&quot;,&quot;type&quot;:&quot;FIGURE_OBJECT&quot;,&quot;relativeTransform&quot;:{&quot;translate&quot;:{&quot;x&quot;:-168.12901130592593,&quot;y&quot;:-63.75830381299088},&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29&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5&quot;}},&quot;eb85b9e8-f396-46ad-967b-378b43196715&quot;:{&quot;id&quot;:&quot;eb85b9e8-f396-46ad-967b-378b43196715&quot;,&quot;type&quot;:&quot;FIGURE_OBJECT&quot;,&quot;relativeTransform&quot;:{&quot;translate&quot;:{&quot;x&quot;:-190.46075452761647,&quot;y&quot;:-72.3665095546176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0&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7&quot;}},&quot;daf7c79e-66ab-4ffa-b66a-a59bad2d6cb5&quot;:{&quot;id&quot;:&quot;daf7c79e-66ab-4ffa-b66a-a59bad2d6cb5&quot;,&quot;type&quot;:&quot;FIGURE_OBJECT&quot;,&quot;relativeTransform&quot;:{&quot;translate&quot;:{&quot;x&quot;:-168.12868435217786,&quot;y&quot;:-76.03578068699407},&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1&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8&quot;}},&quot;fe8d5235-0d39-4243-bc12-b2e8d23c4681&quot;:{&quot;id&quot;:&quot;fe8d5235-0d39-4243-bc12-b2e8d23c4681&quot;,&quot;type&quot;:&quot;FIGURE_OBJECT&quot;,&quot;relativeTransform&quot;:{&quot;translate&quot;:{&quot;x&quot;:-130.4681420874251,&quot;y&quot;:-72.36718260086963},&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2&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quot;}},&quot;7bd19afb-3ceb-4f3a-acfa-1d3e7c61bb10&quot;:{&quot;id&quot;:&quot;7bd19afb-3ceb-4f3a-acfa-1d3e7c61bb10&quot;,&quot;type&quot;:&quot;FIGURE_OBJECT&quot;,&quot;relativeTransform&quot;:{&quot;translate&quot;:{&quot;x&quot;:-111.9092074781747,&quot;y&quot;:-44.540976859242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3&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5&quot;}},&quot;a7e9d954-00da-4dea-b395-acc85bb9dd9e&quot;:{&quot;id&quot;:&quot;a7e9d954-00da-4dea-b395-acc85bb9dd9e&quot;,&quot;type&quot;:&quot;FIGURE_OBJECT&quot;,&quot;relativeTransform&quot;:{&quot;translate&quot;:{&quot;x&quot;:-153.03768913686687,&quot;y&quot;:0.00023366707295480182},&quot;rotate&quot;:0,&quot;skewX&quot;:0,&quot;scale&quot;:{&quot;x&quot;:1,&quot;y&quot;:1}},&quot;text&quot;:{&quot;textData&quot;:{&quot;lineSpacing&quot;:&quot;normal&quot;,&quot;alignment&quot;:&quot;left&quot;,&quot;verticalAlign&quot;:&quot;TOP&quot;,&quot;lines&quot;:[{&quot;runs&quot;:[{&quot;style&quot;:{&quot;fontFamily&quot;:&quot;Roboto&quot;,&quot;fontSize&quot;:12,&quot;color&quot;:&quot;black&quot;,&quot;fontWeight&quot;:&quot;normal&quot;,&quot;fontStyle&quot;:&quot;normal&quot;,&quot;decoration&quot;:&quot;none&quot;},&quot;range&quot;:[0,1]}],&quot;text&quot;:&quot;34&quot;}],&quot;_lastCaretLocation&quot;:{&quot;lineIndex&quot;:0,&quot;runIndex&quot;:-1,&quot;charIndex&quot;:-1,&quot;endOfLine&quot;:true}},&quot;format&quot;:&quot;BETTER_TEXT&quot;,&quot;size&quot;:{&quot;x&quot;:120,&quot;y&quot;:18.439999999999998},&quot;targetSize&quot;:{&quot;x&quot;:120,&quot;y&quot;:18.439999999999998}},&quot;parent&quot;:{&quot;type&quot;:&quot;CHILD&quot;,&quot;parentId&quot;:&quot;de10772c-eed8-4e36-bb5f-d5ed5d9f3d30&quot;,&quot;order&quot;:&quot;99999999999999999999999999999999999999999999999999999999999997&quot;}},&quot;0c5524d0-63ec-4d06-9fc2-c30f932b61ea&quot;:{&quot;id&quot;:&quot;0c5524d0-63ec-4d06-9fc2-c30f932b61ea&quot;,&quot;type&quot;:&quot;FIGURE_OBJECT&quot;,&quot;relativeTransform&quot;:{&quot;translate&quot;:{&quot;x&quot;:108.28381847179935,&quot;y&quot;:-246.9351416557923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8&quot;}},&quot;e953c25a-2613-42ee-b9cd-fa55c797f799&quot;:{&quot;id&quot;:&quot;e953c25a-2613-42ee-b9cd-fa55c797f799&quot;,&quot;type&quot;:&quot;FIGURE_OBJECT&quot;,&quot;relativeTransform&quot;:{&quot;translate&quot;:{&quot;x&quot;:165.605566478179,&quot;y&quot;:-216.474468609540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quot;}},&quot;a0456977-b28e-47b7-a5fa-391f16008c71&quot;:{&quot;id&quot;:&quot;a0456977-b28e-47b7-a5fa-391f16008c71&quot;,&quot;type&quot;:&quot;FIGURE_OBJECT&quot;,&quot;relativeTransform&quot;:{&quot;translate&quot;:{&quot;x&quot;:-351.909453178302,&quot;y&quot;:-271.17518010555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5&quot;}},&quot;b1edb748-90e2-4510-af56-6ab6f2b0cbe8&quot;:{&quot;id&quot;:&quot;b1edb748-90e2-4510-af56-6ab6f2b0cbe8&quot;,&quot;type&quot;:&quot;FIGURE_OBJECT&quot;,&quot;relativeTransform&quot;:{&quot;translate&quot;:{&quot;x&quot;:-267.5356302117948,&quot;y&quot;:-247.7596426254951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7&quot;}},&quot;57afc040-3e46-4c50-a9ab-f2a451051f6e&quot;:{&quot;id&quot;:&quot;57afc040-3e46-4c50-a9ab-f2a451051f6e&quot;,&quot;type&quot;:&quot;FIGURE_OBJECT&quot;,&quot;relativeTransform&quot;:{&quot;translate&quot;:{&quot;x&quot;:-231.90949514339113,&quot;y&quot;:-83.5298712893123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8&quot;}},&quot;26bd8d65-cc6f-4655-968b-90fb27b4f6a0&quot;:{&quot;id&quot;:&quot;26bd8d65-cc6f-4655-968b-90fb27b4f6a0&quot;,&quot;type&quot;:&quot;FIGURE_OBJECT&quot;,&quot;relativeTransform&quot;:{&quot;translate&quot;:{&quot;x&quot;:-104.34918523571827,&quot;y&quot;:-21.3395102490996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quot;}},&quot;ec3f8ce4-4632-43de-8ca5-c8d9872f639d&quot;:{&quot;id&quot;:&quot;ec3f8ce4-4632-43de-8ca5-c8d9872f639d&quot;,&quot;type&quot;:&quot;FIGURE_OBJECT&quot;,&quot;relativeTransform&quot;:{&quot;translate&quot;:{&quot;x&quot;:96.28599262629393,&quot;y&quot;:-268.4165816749254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5&quot;}},&quot;93663172-af7f-43bb-aec5-103e63b88e06&quot;:{&quot;id&quot;:&quot;93663172-af7f-43bb-aec5-103e63b88e06&quot;,&quot;type&quot;:&quot;FIGURE_OBJECT&quot;,&quot;relativeTransform&quot;:{&quot;translate&quot;:{&quot;x&quot;:359.4655308973994,&quot;y&quot;:-21.33991181846613},&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7&quot;}},&quot;6e6a0201-d60b-46cb-9fe1-a9880a21fb1a&quot;:{&quot;id&quot;:&quot;6e6a0201-d60b-46cb-9fe1-a9880a21fb1a&quot;,&quot;type&quot;:&quot;FIGURE_OBJECT&quot;,&quot;relativeTransform&quot;:{&quot;translate&quot;:{&quot;x&quot;:195.66608592132286,&quot;y&quot;:-247.75997857443926},&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8&quot;}},&quot;77a18fcc-02ec-475e-85a3-13cf9c728aa8&quot;:{&quot;id&quot;:&quot;77a18fcc-02ec-475e-85a3-13cf9c728aa8&quot;,&quot;type&quot;:&quot;FIGURE_OBJECT&quot;,&quot;relativeTransform&quot;:{&quot;translate&quot;:{&quot;x&quot;:221.94512015290957,&quot;y&quot;:-96.5168036164365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quot;}},&quot;d7bc1913-cdab-4927-81c9-1d2e254aa2fe&quot;:{&quot;id&quot;:&quot;d7bc1913-cdab-4927-81c9-1d2e254aa2fe&quot;,&quot;type&quot;:&quot;FIGURE_OBJECT&quot;,&quot;relativeTransform&quot;:{&quot;translate&quot;:{&quot;x&quot;:189.4549037093024,&quot;y&quot;:-228.2875393017426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5&quot;}},&quot;53d946d1-5d0b-4db6-8a0d-1e532d3a80d6&quot;:{&quot;id&quot;:&quot;53d946d1-5d0b-4db6-8a0d-1e532d3a80d6&quot;,&quot;type&quot;:&quot;FIGURE_OBJECT&quot;,&quot;relativeTransform&quot;:{&quot;translate&quot;:{&quot;x&quot;:195.66623952443092,&quot;y&quot;:-155.5767859939103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7&quot;}},&quot;e156333c-2d5d-44ce-a5e7-78306b9a9275&quot;:{&quot;id&quot;:&quot;e156333c-2d5d-44ce-a5e7-78306b9a9275&quot;,&quot;type&quot;:&quot;FIGURE_OBJECT&quot;,&quot;relativeTransform&quot;:{&quot;translate&quot;:{&quot;x&quot;:231.60684201229623,&quot;y&quot;:-192.2338017834321},&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8&quot;}},&quot;2fae4c50-5e04-4f41-9259-d6dcbd9b01b0&quot;:{&quot;id&quot;:&quot;2fae4c50-5e04-4f41-9259-d6dcbd9b01b0&quot;,&quot;type&quot;:&quot;FIGURE_OBJECT&quot;,&quot;relativeTransform&quot;:{&quot;translate&quot;:{&quot;x&quot;:170.5669588226766,&quot;y&quot;:-103.5383091199071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quot;}},&quot;58618abb-a695-456c-892d-dafb6684cad6&quot;:{&quot;id&quot;:&quot;58618abb-a695-456c-892d-dafb6684cad6&quot;,&quot;type&quot;:&quot;FIGURE_OBJECT&quot;,&quot;relativeTransform&quot;:{&quot;translate&quot;:{&quot;x&quot;:275.66645483543573,&quot;y&quot;:-115.9771831230969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5&quot;}},&quot;45117361-69c8-41ba-b738-f273a783a6f3&quot;:{&quot;id&quot;:&quot;45117361-69c8-41ba-b738-f273a783a6f3&quot;,&quot;type&quot;:&quot;FIGURE_OBJECT&quot;,&quot;relativeTransform&quot;:{&quot;translate&quot;:{&quot;x&quot;:194.7048934319269,&quot;y&quot;:-71.411238944468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8&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7&quot;}},&quot;4e0b1af2-ad46-4b6d-b357-36f9d21a7c24&quot;:{&quot;id&quot;:&quot;4e0b1af2-ad46-4b6d-b357-36f9d21a7c24&quot;,&quot;type&quot;:&quot;FIGURE_OBJECT&quot;,&quot;relativeTransform&quot;:{&quot;translate&quot;:{&quot;x&quot;:216.28616456430336,&quot;y&quot;:-67.1986408583441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89&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8&quot;}},&quot;89e4483c-17c7-4dda-8159-4b4586412f1b&quot;:{&quot;id&quot;:&quot;89e4483c-17c7-4dda-8159-4b4586412f1b&quot;,&quot;type&quot;:&quot;FIGURE_OBJECT&quot;,&quot;relativeTransform&quot;:{&quot;translate&quot;:{&quot;x&quot;:211.64642612730174,&quot;y&quot;:-31.12056589821657},&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1&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quot;}},&quot;1263a7bb-8c2f-4237-94ec-66a39766e290&quot;:{&quot;id&quot;:&quot;1263a7bb-8c2f-4237-94ec-66a39766e290&quot;,&quot;type&quot;:&quot;FIGURE_OBJECT&quot;,&quot;relativeTransform&quot;:{&quot;translate&quot;:{&quot;x&quot;:362.6719364941279,&quot;y&quot;:-47.4406408583441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2&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5&quot;}},&quot;b7b52619-e6ad-4f40-a621-d29d6a68d8a3&quot;:{&quot;id&quot;:&quot;b7b52619-e6ad-4f40-a621-d29d6a68d8a3&quot;,&quot;type&quot;:&quot;FIGURE_OBJECT&quot;,&quot;relativeTransform&quot;:{&quot;translate&quot;:{&quot;x&quot;:216.2857332684924,&quot;y&quot;:-42.95868331584120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7&quot;}},&quot;f75b1d93-1529-4e2a-96e4-6be699dfdf9a&quot;:{&quot;id&quot;:&quot;f75b1d93-1529-4e2a-96e4-6be699dfdf9a&quot;,&quot;type&quot;:&quot;FIGURE_OBJECT&quot;,&quot;relativeTransform&quot;:{&quot;translate&quot;:{&quot;x&quot;:-363.03812507619017,&quot;y&quot;:42.2236975780805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8&quot;}},&quot;2e6a4e63-f705-4525-b9ce-9da3a8bee148&quot;:{&quot;id&quot;:&quot;2e6a4e63-f705-4525-b9ce-9da3a8bee148&quot;,&quot;type&quot;:&quot;FIGURE_OBJECT&quot;,&quot;relativeTransform&quot;:{&quot;translate&quot;:{&quot;x&quot;:-70.46057895825246,&quot;y&quot;:281.60103148559574},&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quot;}},&quot;922555d5-2569-4ee5-a9b9-f94b57d955bc&quot;:{&quot;id&quot;:&quot;922555d5-2569-4ee5-a9b9-f94b57d955bc&quot;,&quot;type&quot;:&quot;FIGURE_OBJECT&quot;,&quot;relativeTransform&quot;:{&quot;translate&quot;:{&quot;x&quot;:390.3552027952876,&quot;y&quot;:282.6041627264404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7&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5&quot;}},&quot;f7411592-c0da-4e85-9b1d-8909ff83e810&quot;:{&quot;id&quot;:&quot;f7411592-c0da-4e85-9b1d-8909ff83e810&quot;,&quot;type&quot;:&quot;FIGURE_OBJECT&quot;,&quot;relativeTransform&quot;:{&quot;translate&quot;:{&quot;x&quot;:96.28565667734989,&quot;y&quot;:43.336095224030856},&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4&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7&quot;}},&quot;27ba4e4f-28a5-43fa-8f63-3350b9470d5c&quot;:{&quot;id&quot;:&quot;27ba4e4f-28a5-43fa-8f63-3350b9470d5c&quot;,&quot;type&quot;:&quot;FIGURE_OBJECT&quot;,&quot;relativeTransform&quot;:{&quot;translate&quot;:{&quot;x&quot;:-263.7552981862668,&quot;y&quot;:64.2705014632499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8&quot;}},&quot;ec2f328d-8d10-4e07-9e46-ac36ec84b1b7&quot;:{&quot;id&quot;:&quot;ec2f328d-8d10-4e07-9e46-ac36ec84b1b7&quot;,&quot;type&quot;:&quot;FIGURE_OBJECT&quot;,&quot;relativeTransform&quot;:{&quot;translate&quot;:{&quot;x&quot;:195.66648345243675,&quot;y&quot;:71.24730102307589},&quot;rotate&quot;:0,&quot;skewX&quot;:0,&quot;scale&quot;:{&quot;x&quot;:1,&quot;y&quot;:1}},&quot;text&quot;:{&quot;textData&quot;:{&quot;lineSpacing&quot;:&quot;normal&quot;,&quot;alignment&quot;:&quot;left&quot;,&quot;verticalAlign&quot;:&quot;TOP&quot;,&quot;lines&quot;:[{&quot;runs&quot;:[{&quot;style&quot;:{&quot;fontFamily&quot;:&quot;Roboto&quot;,&quot;fontSize&quot;:18.666666666666664,&quot;color&quot;:&quot;rgb(228, 45, 35)&quot;,&quot;fontWeight&quot;:&quot;bold&quot;,&quot;fontStyle&quot;:&quot;normal&quot;,&quot;decoration&quot;:&quot;none&quot;},&quot;range&quot;:[0,1]}],&quot;text&quot;:&quot;45&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quot;}},&quot;adb0c80f-34b5-44f0-9eeb-b60a54d5c619&quot;:{&quot;id&quot;:&quot;adb0c80f-34b5-44f0-9eeb-b60a54d5c619&quot;,&quot;type&quot;:&quot;FIGURE_OBJECT&quot;,&quot;relativeTransform&quot;:{&quot;translate&quot;:{&quot;x&quot;:-231.90883109233522,&quot;y&quot;:213.42726887601663},&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5&quot;}},&quot;0b2d0d07-a426-43a2-8914-1cc7c1a56a56&quot;:{&quot;id&quot;:&quot;0b2d0d07-a426-43a2-8914-1cc7c1a56a56&quot;,&quot;type&quot;:&quot;FIGURE_OBJECT&quot;,&quot;relativeTransform&quot;:{&quot;translate&quot;:{&quot;x&quot;:231.60703188608122,&quot;y&quot;:215.41962038480975},&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46&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7&quot;}},&quot;f75f0a8e-18b3-4b8c-aeb8-5f208a8ee7ec&quot;:{&quot;id&quot;:&quot;f75f0a8e-18b3-4b8c-aeb8-5f208a8ee7ec&quot;,&quot;type&quot;:&quot;FIGURE_OBJECT&quot;,&quot;relativeTransform&quot;:{&quot;translate&quot;:{&quot;x&quot;:-260.67470857857484,&quot;y&quot;:240.6029468412537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8&quot;}},&quot;3f72f620-1ea2-4265-8e52-60f26a848db6&quot;:{&quot;id&quot;:&quot;3f72f620-1ea2-4265-8e52-60f26a848db6&quot;,&quot;type&quot;:&quot;FIGURE_OBJECT&quot;,&quot;relativeTransform&quot;:{&quot;translate&quot;:{&quot;x&quot;:211.64624405854553,&quot;y&quot;:247.57511316981768},&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228, 45, 35)&quot;,&quot;fontWeight&quot;:&quot;bold&quot;,&quot;fontStyle&quot;:&quot;normal&quot;,&quot;decoration&quot;:&quot;none&quot;},&quot;range&quot;:[0,1]}],&quot;text&quot;:&quot;93&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9&quot;}},&quot;c525d754-06f1-4518-a28d-1d8e67369664&quot;:{&quot;id&quot;:&quot;c525d754-06f1-4518-a28d-1d8e67369664&quot;,&quot;type&quot;:&quot;FIGURE_OBJECT&quot;,&quot;relativeTransform&quot;:{&quot;translate&quot;:{&quot;x&quot;:242.6723807452517,&quot;y&quot;:-88.28632347397419},&quot;rotate&quot;:0,&quot;skewX&quot;:0,&quot;scale&quot;:{&quot;x&quot;:1,&quot;y&quot;:1}},&quot;text&quot;:{&quot;textData&quot;:{&quot;lineSpacing&quot;:&quot;normal&quot;,&quot;alignment&quot;:&quot;left&quot;,&quot;verticalAlign&quot;:&quot;TOP&quot;,&quot;lines&quot;:[{&quot;runs&quot;:[{&quot;style&quot;:{&quot;fontFamily&quot;:&quot;Roboto&quot;,&quot;fontSize&quot;:14.666666666666666,&quot;color&quot;:&quot;rgba(196,62,150,1)&quot;,&quot;fontWeight&quot;:&quot;bold&quot;,&quot;fontStyle&quot;:&quot;normal&quot;,&quot;decoration&quot;:&quot;none&quot;},&quot;range&quot;:[0,1]}],&quot;text&quot;:&quot;90&quot;}],&quot;_lastCaretLocation&quot;:{&quot;lineIndex&quot;:0,&quot;runIndex&quot;:-1,&quot;charIndex&quot;:-1,&quot;endOfLine&quot;:true}},&quot;format&quot;:&quot;BETTER_TEXT&quot;,&quot;size&quot;:{&quot;x&quot;:120,&quot;y&quot;:24.24},&quot;targetSize&quot;:{&quot;x&quot;:120,&quot;y&quot;:24.24}},&quot;parent&quot;:{&quot;type&quot;:&quot;CHILD&quot;,&quot;parentId&quot;:&quot;de10772c-eed8-4e36-bb5f-d5ed5d9f3d30&quot;,&quot;order&quot;:&quot;9999999999999999999999999999999999999999999999999999999999999999999995&quot;}},&quot;9999a55b-7a42-4f11-846d-0c4c4c28ab89&quot;:{&quot;id&quot;:&quot;9999a55b-7a42-4f11-846d-0c4c4c28ab89&quot;,&quot;type&quot;:&quot;FIGURE_OBJECT&quot;,&quot;document&quot;:{&quot;type&quot;:&quot;DOCUMENT_GROUP&quot;,&quot;canvasType&quot;:&quot;SLIDE&quot;,&quot;units&quot;:&quot;in&quot;}}}}"/>
  <p:tag name="TRANSPARENTBACKGROUND" val="false"/>
  <p:tag name="VERSION" val="1729448033608"/>
  <p:tag name="FIGURESLIDEID" val="de10772c-eed8-4e36-bb5f-d5ed5d9f3d30"/>
  <p:tag name="TITLE" val="Floor plans to networks- example"/>
  <p:tag name="CREATORNAME" val="Courtney Schreiner"/>
  <p:tag name="DATEINSERTED" val="172944816908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0C47549-BF18-D34D-A1FB-4AAF4E87C2C0}">
  <we:reference id="wa200006038" version="1.0.0.3" store="en-US" storeType="OMEX"/>
  <we:alternateReferences>
    <we:reference id="wa200006038" version="1.0.0.3" store="" storeType="OMEX"/>
  </we:alternateReferences>
  <we:properties>
    <we:property name="has-seen-first-time-experience" value="true"/>
    <we:property name="has-user-completed-add" value="tru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docProps/app.xml><?xml version="1.0" encoding="utf-8"?>
<Properties xmlns="http://schemas.openxmlformats.org/officeDocument/2006/extended-properties" xmlns:vt="http://schemas.openxmlformats.org/officeDocument/2006/docPropsVTypes">
  <TotalTime>2771</TotalTime>
  <Words>853</Words>
  <Application>Microsoft Macintosh PowerPoint</Application>
  <PresentationFormat>Widescreen</PresentationFormat>
  <Paragraphs>49</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Lab update – Risk Model</vt:lpstr>
      <vt:lpstr>Introduction</vt:lpstr>
      <vt:lpstr>Creating the network based on floor plans</vt:lpstr>
      <vt:lpstr>What the buildings and networks look like</vt:lpstr>
      <vt:lpstr>Office Building</vt:lpstr>
      <vt:lpstr>Movie Theater</vt:lpstr>
      <vt:lpstr>University  building</vt:lpstr>
      <vt:lpstr>Community level model</vt:lpstr>
      <vt:lpstr>Building level model </vt:lpstr>
      <vt:lpstr>Evaluating risk</vt:lpstr>
      <vt:lpstr>Now let’s look at some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Schreiner, Courtney L</dc:creator>
  <cp:lastModifiedBy>Schreiner, Courtney L</cp:lastModifiedBy>
  <cp:revision>4</cp:revision>
  <dcterms:created xsi:type="dcterms:W3CDTF">2024-10-20T15:10:44Z</dcterms:created>
  <dcterms:modified xsi:type="dcterms:W3CDTF">2024-10-22T13:23:33Z</dcterms:modified>
</cp:coreProperties>
</file>